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4" r:id="rId1"/>
  </p:sldMasterIdLst>
  <p:notesMasterIdLst>
    <p:notesMasterId r:id="rId48"/>
  </p:notesMasterIdLst>
  <p:sldIdLst>
    <p:sldId id="256" r:id="rId2"/>
    <p:sldId id="308" r:id="rId3"/>
    <p:sldId id="452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405" r:id="rId14"/>
    <p:sldId id="277" r:id="rId15"/>
    <p:sldId id="278" r:id="rId16"/>
    <p:sldId id="279" r:id="rId17"/>
    <p:sldId id="280" r:id="rId18"/>
    <p:sldId id="281" r:id="rId19"/>
    <p:sldId id="282" r:id="rId20"/>
    <p:sldId id="407" r:id="rId21"/>
    <p:sldId id="283" r:id="rId22"/>
    <p:sldId id="408" r:id="rId23"/>
    <p:sldId id="409" r:id="rId24"/>
    <p:sldId id="410" r:id="rId25"/>
    <p:sldId id="411" r:id="rId26"/>
    <p:sldId id="412" r:id="rId27"/>
    <p:sldId id="284" r:id="rId28"/>
    <p:sldId id="419" r:id="rId29"/>
    <p:sldId id="421" r:id="rId30"/>
    <p:sldId id="423" r:id="rId31"/>
    <p:sldId id="416" r:id="rId32"/>
    <p:sldId id="424" r:id="rId33"/>
    <p:sldId id="343" r:id="rId34"/>
    <p:sldId id="333" r:id="rId35"/>
    <p:sldId id="427" r:id="rId36"/>
    <p:sldId id="352" r:id="rId37"/>
    <p:sldId id="334" r:id="rId38"/>
    <p:sldId id="310" r:id="rId39"/>
    <p:sldId id="353" r:id="rId40"/>
    <p:sldId id="354" r:id="rId41"/>
    <p:sldId id="355" r:id="rId42"/>
    <p:sldId id="306" r:id="rId43"/>
    <p:sldId id="307" r:id="rId44"/>
    <p:sldId id="450" r:id="rId45"/>
    <p:sldId id="351" r:id="rId46"/>
    <p:sldId id="402" r:id="rId4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FFFFFF"/>
    <a:srgbClr val="FFFF99"/>
    <a:srgbClr val="FFFFCC"/>
    <a:srgbClr val="FF9999"/>
    <a:srgbClr val="CCFF99"/>
    <a:srgbClr val="FFCC66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BE1990-5E2B-462D-890C-746BDFD4B54D}" v="3" dt="2022-08-09T12:52:22.642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æµè²æ ·å¼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Estilo Médio 1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13" autoAdjust="0"/>
    <p:restoredTop sz="94709" autoAdjust="0"/>
  </p:normalViewPr>
  <p:slideViewPr>
    <p:cSldViewPr>
      <p:cViewPr varScale="1">
        <p:scale>
          <a:sx n="79" d="100"/>
          <a:sy n="79" d="100"/>
        </p:scale>
        <p:origin x="595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28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55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57" Type="http://schemas.openxmlformats.org/officeDocument/2006/relationships/customXml" Target="../customXml/item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USTO GONCALVES CINTRA" userId="c66c76b8-5a90-4f09-b95a-2d5deb61eff4" providerId="ADAL" clId="{8D9E4F41-A241-432E-B107-7886E19BB814}"/>
    <pc:docChg chg="undo custSel addSld delSld modSld modShowInfo">
      <pc:chgData name="FAUSTO GONCALVES CINTRA" userId="c66c76b8-5a90-4f09-b95a-2d5deb61eff4" providerId="ADAL" clId="{8D9E4F41-A241-432E-B107-7886E19BB814}" dt="2020-08-15T15:25:05.795" v="605" actId="2744"/>
      <pc:docMkLst>
        <pc:docMk/>
      </pc:docMkLst>
      <pc:sldChg chg="modSp mod">
        <pc:chgData name="FAUSTO GONCALVES CINTRA" userId="c66c76b8-5a90-4f09-b95a-2d5deb61eff4" providerId="ADAL" clId="{8D9E4F41-A241-432E-B107-7886E19BB814}" dt="2020-08-14T17:38:05.480" v="137" actId="20577"/>
        <pc:sldMkLst>
          <pc:docMk/>
          <pc:sldMk cId="0" sldId="333"/>
        </pc:sldMkLst>
        <pc:spChg chg="mod">
          <ac:chgData name="FAUSTO GONCALVES CINTRA" userId="c66c76b8-5a90-4f09-b95a-2d5deb61eff4" providerId="ADAL" clId="{8D9E4F41-A241-432E-B107-7886E19BB814}" dt="2020-08-14T17:38:05.480" v="137" actId="20577"/>
          <ac:spMkLst>
            <pc:docMk/>
            <pc:sldMk cId="0" sldId="333"/>
            <ac:spMk id="6" creationId="{00000000-0000-0000-0000-000000000000}"/>
          </ac:spMkLst>
        </pc:spChg>
      </pc:sldChg>
      <pc:sldChg chg="modSp mod">
        <pc:chgData name="FAUSTO GONCALVES CINTRA" userId="c66c76b8-5a90-4f09-b95a-2d5deb61eff4" providerId="ADAL" clId="{8D9E4F41-A241-432E-B107-7886E19BB814}" dt="2020-08-14T19:49:35.567" v="453" actId="20577"/>
        <pc:sldMkLst>
          <pc:docMk/>
          <pc:sldMk cId="0" sldId="346"/>
        </pc:sldMkLst>
        <pc:spChg chg="mod">
          <ac:chgData name="FAUSTO GONCALVES CINTRA" userId="c66c76b8-5a90-4f09-b95a-2d5deb61eff4" providerId="ADAL" clId="{8D9E4F41-A241-432E-B107-7886E19BB814}" dt="2020-08-14T19:49:35.567" v="453" actId="20577"/>
          <ac:spMkLst>
            <pc:docMk/>
            <pc:sldMk cId="0" sldId="346"/>
            <ac:spMk id="7" creationId="{00000000-0000-0000-0000-000000000000}"/>
          </ac:spMkLst>
        </pc:spChg>
      </pc:sldChg>
      <pc:sldChg chg="modSp mod">
        <pc:chgData name="FAUSTO GONCALVES CINTRA" userId="c66c76b8-5a90-4f09-b95a-2d5deb61eff4" providerId="ADAL" clId="{8D9E4F41-A241-432E-B107-7886E19BB814}" dt="2020-08-10T18:58:59.113" v="121" actId="20577"/>
        <pc:sldMkLst>
          <pc:docMk/>
          <pc:sldMk cId="0" sldId="351"/>
        </pc:sldMkLst>
        <pc:spChg chg="mod">
          <ac:chgData name="FAUSTO GONCALVES CINTRA" userId="c66c76b8-5a90-4f09-b95a-2d5deb61eff4" providerId="ADAL" clId="{8D9E4F41-A241-432E-B107-7886E19BB814}" dt="2020-08-10T18:58:59.113" v="121" actId="20577"/>
          <ac:spMkLst>
            <pc:docMk/>
            <pc:sldMk cId="0" sldId="351"/>
            <ac:spMk id="3" creationId="{00000000-0000-0000-0000-000000000000}"/>
          </ac:spMkLst>
        </pc:spChg>
        <pc:picChg chg="mod">
          <ac:chgData name="FAUSTO GONCALVES CINTRA" userId="c66c76b8-5a90-4f09-b95a-2d5deb61eff4" providerId="ADAL" clId="{8D9E4F41-A241-432E-B107-7886E19BB814}" dt="2020-08-09T22:06:42.714" v="103" actId="1076"/>
          <ac:picMkLst>
            <pc:docMk/>
            <pc:sldMk cId="0" sldId="351"/>
            <ac:picMk id="11" creationId="{00000000-0000-0000-0000-000000000000}"/>
          </ac:picMkLst>
        </pc:picChg>
      </pc:sldChg>
      <pc:sldChg chg="modSp mod">
        <pc:chgData name="FAUSTO GONCALVES CINTRA" userId="c66c76b8-5a90-4f09-b95a-2d5deb61eff4" providerId="ADAL" clId="{8D9E4F41-A241-432E-B107-7886E19BB814}" dt="2020-08-14T17:38:13.513" v="138"/>
        <pc:sldMkLst>
          <pc:docMk/>
          <pc:sldMk cId="0" sldId="352"/>
        </pc:sldMkLst>
        <pc:spChg chg="mod">
          <ac:chgData name="FAUSTO GONCALVES CINTRA" userId="c66c76b8-5a90-4f09-b95a-2d5deb61eff4" providerId="ADAL" clId="{8D9E4F41-A241-432E-B107-7886E19BB814}" dt="2020-08-14T17:38:13.513" v="138"/>
          <ac:spMkLst>
            <pc:docMk/>
            <pc:sldMk cId="0" sldId="352"/>
            <ac:spMk id="6" creationId="{00000000-0000-0000-0000-000000000000}"/>
          </ac:spMkLst>
        </pc:spChg>
      </pc:sldChg>
      <pc:sldChg chg="modSp mod">
        <pc:chgData name="FAUSTO GONCALVES CINTRA" userId="c66c76b8-5a90-4f09-b95a-2d5deb61eff4" providerId="ADAL" clId="{8D9E4F41-A241-432E-B107-7886E19BB814}" dt="2020-08-09T22:02:11.889" v="43" actId="1076"/>
        <pc:sldMkLst>
          <pc:docMk/>
          <pc:sldMk cId="0" sldId="353"/>
        </pc:sldMkLst>
        <pc:spChg chg="mod">
          <ac:chgData name="FAUSTO GONCALVES CINTRA" userId="c66c76b8-5a90-4f09-b95a-2d5deb61eff4" providerId="ADAL" clId="{8D9E4F41-A241-432E-B107-7886E19BB814}" dt="2020-08-09T22:01:39.820" v="39" actId="20577"/>
          <ac:spMkLst>
            <pc:docMk/>
            <pc:sldMk cId="0" sldId="353"/>
            <ac:spMk id="7" creationId="{00000000-0000-0000-0000-000000000000}"/>
          </ac:spMkLst>
        </pc:spChg>
        <pc:spChg chg="mod">
          <ac:chgData name="FAUSTO GONCALVES CINTRA" userId="c66c76b8-5a90-4f09-b95a-2d5deb61eff4" providerId="ADAL" clId="{8D9E4F41-A241-432E-B107-7886E19BB814}" dt="2020-08-09T22:01:26.132" v="36" actId="1076"/>
          <ac:spMkLst>
            <pc:docMk/>
            <pc:sldMk cId="0" sldId="353"/>
            <ac:spMk id="10" creationId="{00000000-0000-0000-0000-000000000000}"/>
          </ac:spMkLst>
        </pc:spChg>
        <pc:picChg chg="mod">
          <ac:chgData name="FAUSTO GONCALVES CINTRA" userId="c66c76b8-5a90-4f09-b95a-2d5deb61eff4" providerId="ADAL" clId="{8D9E4F41-A241-432E-B107-7886E19BB814}" dt="2020-08-09T22:02:11.889" v="43" actId="1076"/>
          <ac:picMkLst>
            <pc:docMk/>
            <pc:sldMk cId="0" sldId="353"/>
            <ac:picMk id="2050" creationId="{00000000-0000-0000-0000-000000000000}"/>
          </ac:picMkLst>
        </pc:picChg>
      </pc:sldChg>
      <pc:sldChg chg="modSp mod">
        <pc:chgData name="FAUSTO GONCALVES CINTRA" userId="c66c76b8-5a90-4f09-b95a-2d5deb61eff4" providerId="ADAL" clId="{8D9E4F41-A241-432E-B107-7886E19BB814}" dt="2020-08-09T22:04:34.301" v="86" actId="20577"/>
        <pc:sldMkLst>
          <pc:docMk/>
          <pc:sldMk cId="0" sldId="354"/>
        </pc:sldMkLst>
        <pc:spChg chg="mod">
          <ac:chgData name="FAUSTO GONCALVES CINTRA" userId="c66c76b8-5a90-4f09-b95a-2d5deb61eff4" providerId="ADAL" clId="{8D9E4F41-A241-432E-B107-7886E19BB814}" dt="2020-08-09T22:04:34.301" v="86" actId="20577"/>
          <ac:spMkLst>
            <pc:docMk/>
            <pc:sldMk cId="0" sldId="354"/>
            <ac:spMk id="3" creationId="{00000000-0000-0000-0000-000000000000}"/>
          </ac:spMkLst>
        </pc:spChg>
        <pc:picChg chg="mod">
          <ac:chgData name="FAUSTO GONCALVES CINTRA" userId="c66c76b8-5a90-4f09-b95a-2d5deb61eff4" providerId="ADAL" clId="{8D9E4F41-A241-432E-B107-7886E19BB814}" dt="2020-08-09T22:02:54.149" v="45" actId="1076"/>
          <ac:picMkLst>
            <pc:docMk/>
            <pc:sldMk cId="0" sldId="354"/>
            <ac:picMk id="3074" creationId="{00000000-0000-0000-0000-000000000000}"/>
          </ac:picMkLst>
        </pc:picChg>
      </pc:sldChg>
      <pc:sldChg chg="modSp mod">
        <pc:chgData name="FAUSTO GONCALVES CINTRA" userId="c66c76b8-5a90-4f09-b95a-2d5deb61eff4" providerId="ADAL" clId="{8D9E4F41-A241-432E-B107-7886E19BB814}" dt="2020-08-09T22:04:10.598" v="84" actId="27636"/>
        <pc:sldMkLst>
          <pc:docMk/>
          <pc:sldMk cId="0" sldId="355"/>
        </pc:sldMkLst>
        <pc:spChg chg="mod">
          <ac:chgData name="FAUSTO GONCALVES CINTRA" userId="c66c76b8-5a90-4f09-b95a-2d5deb61eff4" providerId="ADAL" clId="{8D9E4F41-A241-432E-B107-7886E19BB814}" dt="2020-08-09T22:04:01.687" v="80" actId="20577"/>
          <ac:spMkLst>
            <pc:docMk/>
            <pc:sldMk cId="0" sldId="355"/>
            <ac:spMk id="2" creationId="{00000000-0000-0000-0000-000000000000}"/>
          </ac:spMkLst>
        </pc:spChg>
        <pc:spChg chg="mod">
          <ac:chgData name="FAUSTO GONCALVES CINTRA" userId="c66c76b8-5a90-4f09-b95a-2d5deb61eff4" providerId="ADAL" clId="{8D9E4F41-A241-432E-B107-7886E19BB814}" dt="2020-08-09T22:04:10.598" v="84" actId="27636"/>
          <ac:spMkLst>
            <pc:docMk/>
            <pc:sldMk cId="0" sldId="355"/>
            <ac:spMk id="3" creationId="{00000000-0000-0000-0000-000000000000}"/>
          </ac:spMkLst>
        </pc:spChg>
        <pc:picChg chg="mod">
          <ac:chgData name="FAUSTO GONCALVES CINTRA" userId="c66c76b8-5a90-4f09-b95a-2d5deb61eff4" providerId="ADAL" clId="{8D9E4F41-A241-432E-B107-7886E19BB814}" dt="2020-08-09T22:03:22.535" v="51" actId="1076"/>
          <ac:picMkLst>
            <pc:docMk/>
            <pc:sldMk cId="0" sldId="355"/>
            <ac:picMk id="4098" creationId="{00000000-0000-0000-0000-000000000000}"/>
          </ac:picMkLst>
        </pc:picChg>
      </pc:sldChg>
      <pc:sldChg chg="modSp mod">
        <pc:chgData name="FAUSTO GONCALVES CINTRA" userId="c66c76b8-5a90-4f09-b95a-2d5deb61eff4" providerId="ADAL" clId="{8D9E4F41-A241-432E-B107-7886E19BB814}" dt="2020-08-09T22:05:07.531" v="92" actId="20577"/>
        <pc:sldMkLst>
          <pc:docMk/>
          <pc:sldMk cId="0" sldId="357"/>
        </pc:sldMkLst>
        <pc:spChg chg="mod">
          <ac:chgData name="FAUSTO GONCALVES CINTRA" userId="c66c76b8-5a90-4f09-b95a-2d5deb61eff4" providerId="ADAL" clId="{8D9E4F41-A241-432E-B107-7886E19BB814}" dt="2020-08-09T22:05:07.531" v="92" actId="20577"/>
          <ac:spMkLst>
            <pc:docMk/>
            <pc:sldMk cId="0" sldId="357"/>
            <ac:spMk id="3" creationId="{00000000-0000-0000-0000-000000000000}"/>
          </ac:spMkLst>
        </pc:spChg>
        <pc:picChg chg="mod">
          <ac:chgData name="FAUSTO GONCALVES CINTRA" userId="c66c76b8-5a90-4f09-b95a-2d5deb61eff4" providerId="ADAL" clId="{8D9E4F41-A241-432E-B107-7886E19BB814}" dt="2020-08-09T22:04:52.245" v="90" actId="1076"/>
          <ac:picMkLst>
            <pc:docMk/>
            <pc:sldMk cId="0" sldId="357"/>
            <ac:picMk id="5122" creationId="{00000000-0000-0000-0000-000000000000}"/>
          </ac:picMkLst>
        </pc:picChg>
      </pc:sldChg>
      <pc:sldChg chg="addSp delSp modSp del mod">
        <pc:chgData name="FAUSTO GONCALVES CINTRA" userId="c66c76b8-5a90-4f09-b95a-2d5deb61eff4" providerId="ADAL" clId="{8D9E4F41-A241-432E-B107-7886E19BB814}" dt="2020-08-09T22:06:24.584" v="101" actId="47"/>
        <pc:sldMkLst>
          <pc:docMk/>
          <pc:sldMk cId="0" sldId="358"/>
        </pc:sldMkLst>
        <pc:spChg chg="add del mod">
          <ac:chgData name="FAUSTO GONCALVES CINTRA" userId="c66c76b8-5a90-4f09-b95a-2d5deb61eff4" providerId="ADAL" clId="{8D9E4F41-A241-432E-B107-7886E19BB814}" dt="2020-08-09T22:05:26.856" v="98" actId="21"/>
          <ac:spMkLst>
            <pc:docMk/>
            <pc:sldMk cId="0" sldId="358"/>
            <ac:spMk id="7" creationId="{772A3B31-E990-4D06-B875-F67A0F639A56}"/>
          </ac:spMkLst>
        </pc:spChg>
        <pc:picChg chg="add del mod">
          <ac:chgData name="FAUSTO GONCALVES CINTRA" userId="c66c76b8-5a90-4f09-b95a-2d5deb61eff4" providerId="ADAL" clId="{8D9E4F41-A241-432E-B107-7886E19BB814}" dt="2020-08-09T22:05:29.702" v="99" actId="1076"/>
          <ac:picMkLst>
            <pc:docMk/>
            <pc:sldMk cId="0" sldId="358"/>
            <ac:picMk id="8" creationId="{00000000-0000-0000-0000-000000000000}"/>
          </ac:picMkLst>
        </pc:picChg>
      </pc:sldChg>
      <pc:sldChg chg="add del">
        <pc:chgData name="FAUSTO GONCALVES CINTRA" userId="c66c76b8-5a90-4f09-b95a-2d5deb61eff4" providerId="ADAL" clId="{8D9E4F41-A241-432E-B107-7886E19BB814}" dt="2020-08-14T22:07:37.299" v="573" actId="47"/>
        <pc:sldMkLst>
          <pc:docMk/>
          <pc:sldMk cId="0" sldId="359"/>
        </pc:sldMkLst>
      </pc:sldChg>
      <pc:sldChg chg="add del">
        <pc:chgData name="FAUSTO GONCALVES CINTRA" userId="c66c76b8-5a90-4f09-b95a-2d5deb61eff4" providerId="ADAL" clId="{8D9E4F41-A241-432E-B107-7886E19BB814}" dt="2020-08-14T13:37:13.793" v="123"/>
        <pc:sldMkLst>
          <pc:docMk/>
          <pc:sldMk cId="0" sldId="361"/>
        </pc:sldMkLst>
      </pc:sldChg>
      <pc:sldChg chg="modSp add mod">
        <pc:chgData name="FAUSTO GONCALVES CINTRA" userId="c66c76b8-5a90-4f09-b95a-2d5deb61eff4" providerId="ADAL" clId="{8D9E4F41-A241-432E-B107-7886E19BB814}" dt="2020-08-14T22:09:05.523" v="604" actId="20577"/>
        <pc:sldMkLst>
          <pc:docMk/>
          <pc:sldMk cId="0" sldId="402"/>
        </pc:sldMkLst>
        <pc:graphicFrameChg chg="mod modGraphic">
          <ac:chgData name="FAUSTO GONCALVES CINTRA" userId="c66c76b8-5a90-4f09-b95a-2d5deb61eff4" providerId="ADAL" clId="{8D9E4F41-A241-432E-B107-7886E19BB814}" dt="2020-08-14T22:09:05.523" v="604" actId="20577"/>
          <ac:graphicFrameMkLst>
            <pc:docMk/>
            <pc:sldMk cId="0" sldId="402"/>
            <ac:graphicFrameMk id="7" creationId="{00000000-0000-0000-0000-000000000000}"/>
          </ac:graphicFrameMkLst>
        </pc:graphicFrameChg>
      </pc:sldChg>
      <pc:sldChg chg="add">
        <pc:chgData name="FAUSTO GONCALVES CINTRA" userId="c66c76b8-5a90-4f09-b95a-2d5deb61eff4" providerId="ADAL" clId="{8D9E4F41-A241-432E-B107-7886E19BB814}" dt="2020-08-09T22:06:19.036" v="100"/>
        <pc:sldMkLst>
          <pc:docMk/>
          <pc:sldMk cId="0" sldId="417"/>
        </pc:sldMkLst>
      </pc:sldChg>
      <pc:sldChg chg="modSp add mod">
        <pc:chgData name="FAUSTO GONCALVES CINTRA" userId="c66c76b8-5a90-4f09-b95a-2d5deb61eff4" providerId="ADAL" clId="{8D9E4F41-A241-432E-B107-7886E19BB814}" dt="2020-08-14T22:08:57.656" v="597" actId="20577"/>
        <pc:sldMkLst>
          <pc:docMk/>
          <pc:sldMk cId="2441981049" sldId="418"/>
        </pc:sldMkLst>
        <pc:spChg chg="mod">
          <ac:chgData name="FAUSTO GONCALVES CINTRA" userId="c66c76b8-5a90-4f09-b95a-2d5deb61eff4" providerId="ADAL" clId="{8D9E4F41-A241-432E-B107-7886E19BB814}" dt="2020-08-14T22:07:50.904" v="582" actId="20577"/>
          <ac:spMkLst>
            <pc:docMk/>
            <pc:sldMk cId="2441981049" sldId="418"/>
            <ac:spMk id="2" creationId="{00000000-0000-0000-0000-000000000000}"/>
          </ac:spMkLst>
        </pc:spChg>
        <pc:graphicFrameChg chg="modGraphic">
          <ac:chgData name="FAUSTO GONCALVES CINTRA" userId="c66c76b8-5a90-4f09-b95a-2d5deb61eff4" providerId="ADAL" clId="{8D9E4F41-A241-432E-B107-7886E19BB814}" dt="2020-08-14T22:08:57.656" v="597" actId="20577"/>
          <ac:graphicFrameMkLst>
            <pc:docMk/>
            <pc:sldMk cId="2441981049" sldId="418"/>
            <ac:graphicFrameMk id="7" creationId="{00000000-0000-0000-0000-000000000000}"/>
          </ac:graphicFrameMkLst>
        </pc:graphicFrameChg>
      </pc:sldChg>
      <pc:sldChg chg="add del">
        <pc:chgData name="FAUSTO GONCALVES CINTRA" userId="c66c76b8-5a90-4f09-b95a-2d5deb61eff4" providerId="ADAL" clId="{8D9E4F41-A241-432E-B107-7886E19BB814}" dt="2020-08-14T22:07:42.350" v="574" actId="47"/>
        <pc:sldMkLst>
          <pc:docMk/>
          <pc:sldMk cId="3085640069" sldId="446"/>
        </pc:sldMkLst>
      </pc:sldChg>
    </pc:docChg>
  </pc:docChgLst>
  <pc:docChgLst>
    <pc:chgData name="FAUSTO GONCALVES CINTRA" userId="c66c76b8-5a90-4f09-b95a-2d5deb61eff4" providerId="ADAL" clId="{E40C29A5-9E3C-4372-927C-AD1722A4C099}"/>
    <pc:docChg chg="undo custSel delSld modSld">
      <pc:chgData name="FAUSTO GONCALVES CINTRA" userId="c66c76b8-5a90-4f09-b95a-2d5deb61eff4" providerId="ADAL" clId="{E40C29A5-9E3C-4372-927C-AD1722A4C099}" dt="2021-07-29T12:58:34.337" v="105" actId="20577"/>
      <pc:docMkLst>
        <pc:docMk/>
      </pc:docMkLst>
      <pc:sldChg chg="modSp mod">
        <pc:chgData name="FAUSTO GONCALVES CINTRA" userId="c66c76b8-5a90-4f09-b95a-2d5deb61eff4" providerId="ADAL" clId="{E40C29A5-9E3C-4372-927C-AD1722A4C099}" dt="2021-07-29T12:53:40.829" v="12" actId="1076"/>
        <pc:sldMkLst>
          <pc:docMk/>
          <pc:sldMk cId="0" sldId="353"/>
        </pc:sldMkLst>
        <pc:spChg chg="mod">
          <ac:chgData name="FAUSTO GONCALVES CINTRA" userId="c66c76b8-5a90-4f09-b95a-2d5deb61eff4" providerId="ADAL" clId="{E40C29A5-9E3C-4372-927C-AD1722A4C099}" dt="2021-07-29T12:53:40.829" v="12" actId="1076"/>
          <ac:spMkLst>
            <pc:docMk/>
            <pc:sldMk cId="0" sldId="353"/>
            <ac:spMk id="11" creationId="{1CCDCBA4-F67F-4BE7-A893-F9B25EA94BEA}"/>
          </ac:spMkLst>
        </pc:spChg>
      </pc:sldChg>
      <pc:sldChg chg="del">
        <pc:chgData name="FAUSTO GONCALVES CINTRA" userId="c66c76b8-5a90-4f09-b95a-2d5deb61eff4" providerId="ADAL" clId="{E40C29A5-9E3C-4372-927C-AD1722A4C099}" dt="2021-07-29T12:52:09.728" v="0" actId="47"/>
        <pc:sldMkLst>
          <pc:docMk/>
          <pc:sldMk cId="0" sldId="361"/>
        </pc:sldMkLst>
      </pc:sldChg>
      <pc:sldChg chg="modSp mod">
        <pc:chgData name="FAUSTO GONCALVES CINTRA" userId="c66c76b8-5a90-4f09-b95a-2d5deb61eff4" providerId="ADAL" clId="{E40C29A5-9E3C-4372-927C-AD1722A4C099}" dt="2021-07-29T12:55:59.728" v="68" actId="20577"/>
        <pc:sldMkLst>
          <pc:docMk/>
          <pc:sldMk cId="0" sldId="402"/>
        </pc:sldMkLst>
        <pc:graphicFrameChg chg="modGraphic">
          <ac:chgData name="FAUSTO GONCALVES CINTRA" userId="c66c76b8-5a90-4f09-b95a-2d5deb61eff4" providerId="ADAL" clId="{E40C29A5-9E3C-4372-927C-AD1722A4C099}" dt="2021-07-29T12:55:59.728" v="68" actId="20577"/>
          <ac:graphicFrameMkLst>
            <pc:docMk/>
            <pc:sldMk cId="0" sldId="402"/>
            <ac:graphicFrameMk id="7" creationId="{00000000-0000-0000-0000-000000000000}"/>
          </ac:graphicFrameMkLst>
        </pc:graphicFrameChg>
      </pc:sldChg>
      <pc:sldChg chg="modSp mod">
        <pc:chgData name="FAUSTO GONCALVES CINTRA" userId="c66c76b8-5a90-4f09-b95a-2d5deb61eff4" providerId="ADAL" clId="{E40C29A5-9E3C-4372-927C-AD1722A4C099}" dt="2021-07-29T12:54:19.991" v="14" actId="27636"/>
        <pc:sldMkLst>
          <pc:docMk/>
          <pc:sldMk cId="0" sldId="417"/>
        </pc:sldMkLst>
        <pc:spChg chg="mod">
          <ac:chgData name="FAUSTO GONCALVES CINTRA" userId="c66c76b8-5a90-4f09-b95a-2d5deb61eff4" providerId="ADAL" clId="{E40C29A5-9E3C-4372-927C-AD1722A4C099}" dt="2021-07-29T12:54:19.991" v="14" actId="27636"/>
          <ac:spMkLst>
            <pc:docMk/>
            <pc:sldMk cId="0" sldId="417"/>
            <ac:spMk id="3" creationId="{00000000-0000-0000-0000-000000000000}"/>
          </ac:spMkLst>
        </pc:spChg>
      </pc:sldChg>
      <pc:sldChg chg="del">
        <pc:chgData name="FAUSTO GONCALVES CINTRA" userId="c66c76b8-5a90-4f09-b95a-2d5deb61eff4" providerId="ADAL" clId="{E40C29A5-9E3C-4372-927C-AD1722A4C099}" dt="2021-07-29T12:52:58.217" v="1" actId="47"/>
        <pc:sldMkLst>
          <pc:docMk/>
          <pc:sldMk cId="227978944" sldId="425"/>
        </pc:sldMkLst>
      </pc:sldChg>
      <pc:sldChg chg="modSp mod">
        <pc:chgData name="FAUSTO GONCALVES CINTRA" userId="c66c76b8-5a90-4f09-b95a-2d5deb61eff4" providerId="ADAL" clId="{E40C29A5-9E3C-4372-927C-AD1722A4C099}" dt="2021-07-29T12:58:34.337" v="105" actId="20577"/>
        <pc:sldMkLst>
          <pc:docMk/>
          <pc:sldMk cId="2838258079" sldId="426"/>
        </pc:sldMkLst>
        <pc:graphicFrameChg chg="modGraphic">
          <ac:chgData name="FAUSTO GONCALVES CINTRA" userId="c66c76b8-5a90-4f09-b95a-2d5deb61eff4" providerId="ADAL" clId="{E40C29A5-9E3C-4372-927C-AD1722A4C099}" dt="2021-07-29T12:58:34.337" v="105" actId="20577"/>
          <ac:graphicFrameMkLst>
            <pc:docMk/>
            <pc:sldMk cId="2838258079" sldId="426"/>
            <ac:graphicFrameMk id="7" creationId="{00000000-0000-0000-0000-000000000000}"/>
          </ac:graphicFrameMkLst>
        </pc:graphicFrameChg>
      </pc:sldChg>
    </pc:docChg>
  </pc:docChgLst>
  <pc:docChgLst>
    <pc:chgData name="FAUSTO GONCALVES CINTRA" userId="c66c76b8-5a90-4f09-b95a-2d5deb61eff4" providerId="ADAL" clId="{3A3774AA-6FAE-4210-BFE7-8B1B5C60793C}"/>
    <pc:docChg chg="custSel addSld delSld modSld modShowInfo">
      <pc:chgData name="FAUSTO GONCALVES CINTRA" userId="c66c76b8-5a90-4f09-b95a-2d5deb61eff4" providerId="ADAL" clId="{3A3774AA-6FAE-4210-BFE7-8B1B5C60793C}" dt="2022-02-07T10:50:46.216" v="66" actId="2744"/>
      <pc:docMkLst>
        <pc:docMk/>
      </pc:docMkLst>
      <pc:sldChg chg="modSp add mod">
        <pc:chgData name="FAUSTO GONCALVES CINTRA" userId="c66c76b8-5a90-4f09-b95a-2d5deb61eff4" providerId="ADAL" clId="{3A3774AA-6FAE-4210-BFE7-8B1B5C60793C}" dt="2022-02-05T19:16:55.001" v="1" actId="27636"/>
        <pc:sldMkLst>
          <pc:docMk/>
          <pc:sldMk cId="0" sldId="308"/>
        </pc:sldMkLst>
        <pc:spChg chg="mod">
          <ac:chgData name="FAUSTO GONCALVES CINTRA" userId="c66c76b8-5a90-4f09-b95a-2d5deb61eff4" providerId="ADAL" clId="{3A3774AA-6FAE-4210-BFE7-8B1B5C60793C}" dt="2022-02-05T19:16:55.001" v="1" actId="27636"/>
          <ac:spMkLst>
            <pc:docMk/>
            <pc:sldMk cId="0" sldId="308"/>
            <ac:spMk id="3" creationId="{00000000-0000-0000-0000-000000000000}"/>
          </ac:spMkLst>
        </pc:spChg>
      </pc:sldChg>
      <pc:sldChg chg="modSp">
        <pc:chgData name="FAUSTO GONCALVES CINTRA" userId="c66c76b8-5a90-4f09-b95a-2d5deb61eff4" providerId="ADAL" clId="{3A3774AA-6FAE-4210-BFE7-8B1B5C60793C}" dt="2022-02-05T19:21:39.822" v="11" actId="6549"/>
        <pc:sldMkLst>
          <pc:docMk/>
          <pc:sldMk cId="0" sldId="353"/>
        </pc:sldMkLst>
        <pc:spChg chg="mod">
          <ac:chgData name="FAUSTO GONCALVES CINTRA" userId="c66c76b8-5a90-4f09-b95a-2d5deb61eff4" providerId="ADAL" clId="{3A3774AA-6FAE-4210-BFE7-8B1B5C60793C}" dt="2022-02-05T19:21:39.822" v="11" actId="6549"/>
          <ac:spMkLst>
            <pc:docMk/>
            <pc:sldMk cId="0" sldId="353"/>
            <ac:spMk id="11" creationId="{1CCDCBA4-F67F-4BE7-A893-F9B25EA94BEA}"/>
          </ac:spMkLst>
        </pc:spChg>
      </pc:sldChg>
      <pc:sldChg chg="modSp mod">
        <pc:chgData name="FAUSTO GONCALVES CINTRA" userId="c66c76b8-5a90-4f09-b95a-2d5deb61eff4" providerId="ADAL" clId="{3A3774AA-6FAE-4210-BFE7-8B1B5C60793C}" dt="2022-02-05T19:21:59.819" v="18" actId="20577"/>
        <pc:sldMkLst>
          <pc:docMk/>
          <pc:sldMk cId="0" sldId="355"/>
        </pc:sldMkLst>
        <pc:spChg chg="mod">
          <ac:chgData name="FAUSTO GONCALVES CINTRA" userId="c66c76b8-5a90-4f09-b95a-2d5deb61eff4" providerId="ADAL" clId="{3A3774AA-6FAE-4210-BFE7-8B1B5C60793C}" dt="2022-02-05T19:21:59.819" v="18" actId="20577"/>
          <ac:spMkLst>
            <pc:docMk/>
            <pc:sldMk cId="0" sldId="355"/>
            <ac:spMk id="3" creationId="{00000000-0000-0000-0000-000000000000}"/>
          </ac:spMkLst>
        </pc:spChg>
      </pc:sldChg>
      <pc:sldChg chg="del">
        <pc:chgData name="FAUSTO GONCALVES CINTRA" userId="c66c76b8-5a90-4f09-b95a-2d5deb61eff4" providerId="ADAL" clId="{3A3774AA-6FAE-4210-BFE7-8B1B5C60793C}" dt="2022-02-05T19:17:03.020" v="2" actId="47"/>
        <pc:sldMkLst>
          <pc:docMk/>
          <pc:sldMk cId="0" sldId="360"/>
        </pc:sldMkLst>
      </pc:sldChg>
      <pc:sldChg chg="modSp mod">
        <pc:chgData name="FAUSTO GONCALVES CINTRA" userId="c66c76b8-5a90-4f09-b95a-2d5deb61eff4" providerId="ADAL" clId="{3A3774AA-6FAE-4210-BFE7-8B1B5C60793C}" dt="2022-02-05T19:25:36.349" v="65" actId="20577"/>
        <pc:sldMkLst>
          <pc:docMk/>
          <pc:sldMk cId="0" sldId="402"/>
        </pc:sldMkLst>
        <pc:graphicFrameChg chg="modGraphic">
          <ac:chgData name="FAUSTO GONCALVES CINTRA" userId="c66c76b8-5a90-4f09-b95a-2d5deb61eff4" providerId="ADAL" clId="{3A3774AA-6FAE-4210-BFE7-8B1B5C60793C}" dt="2022-02-05T19:25:36.349" v="65" actId="20577"/>
          <ac:graphicFrameMkLst>
            <pc:docMk/>
            <pc:sldMk cId="0" sldId="402"/>
            <ac:graphicFrameMk id="7" creationId="{00000000-0000-0000-0000-000000000000}"/>
          </ac:graphicFrameMkLst>
        </pc:graphicFrameChg>
      </pc:sldChg>
      <pc:sldChg chg="modSp mod">
        <pc:chgData name="FAUSTO GONCALVES CINTRA" userId="c66c76b8-5a90-4f09-b95a-2d5deb61eff4" providerId="ADAL" clId="{3A3774AA-6FAE-4210-BFE7-8B1B5C60793C}" dt="2022-02-05T19:20:28.935" v="5" actId="20577"/>
        <pc:sldMkLst>
          <pc:docMk/>
          <pc:sldMk cId="1341425554" sldId="424"/>
        </pc:sldMkLst>
        <pc:spChg chg="mod">
          <ac:chgData name="FAUSTO GONCALVES CINTRA" userId="c66c76b8-5a90-4f09-b95a-2d5deb61eff4" providerId="ADAL" clId="{3A3774AA-6FAE-4210-BFE7-8B1B5C60793C}" dt="2022-02-05T19:20:28.935" v="5" actId="20577"/>
          <ac:spMkLst>
            <pc:docMk/>
            <pc:sldMk cId="1341425554" sldId="424"/>
            <ac:spMk id="3" creationId="{DD539F01-0451-4BC3-8D24-01E3FE50D1C9}"/>
          </ac:spMkLst>
        </pc:spChg>
      </pc:sldChg>
      <pc:sldChg chg="del">
        <pc:chgData name="FAUSTO GONCALVES CINTRA" userId="c66c76b8-5a90-4f09-b95a-2d5deb61eff4" providerId="ADAL" clId="{3A3774AA-6FAE-4210-BFE7-8B1B5C60793C}" dt="2022-02-05T19:22:20.708" v="19" actId="47"/>
        <pc:sldMkLst>
          <pc:docMk/>
          <pc:sldMk cId="2838258079" sldId="426"/>
        </pc:sldMkLst>
      </pc:sldChg>
    </pc:docChg>
  </pc:docChgLst>
  <pc:docChgLst>
    <pc:chgData name="FAUSTO GONCALVES CINTRA" userId="c66c76b8-5a90-4f09-b95a-2d5deb61eff4" providerId="ADAL" clId="{8956557C-51E9-426C-8A32-43B34C924760}"/>
    <pc:docChg chg="undo custSel addSld delSld modSld sldOrd">
      <pc:chgData name="FAUSTO GONCALVES CINTRA" userId="c66c76b8-5a90-4f09-b95a-2d5deb61eff4" providerId="ADAL" clId="{8956557C-51E9-426C-8A32-43B34C924760}" dt="2021-02-10T19:31:01.672" v="6590" actId="47"/>
      <pc:docMkLst>
        <pc:docMk/>
      </pc:docMkLst>
      <pc:sldChg chg="modSp add del mod">
        <pc:chgData name="FAUSTO GONCALVES CINTRA" userId="c66c76b8-5a90-4f09-b95a-2d5deb61eff4" providerId="ADAL" clId="{8956557C-51E9-426C-8A32-43B34C924760}" dt="2021-02-10T19:31:01.672" v="6590" actId="47"/>
        <pc:sldMkLst>
          <pc:docMk/>
          <pc:sldMk cId="0" sldId="303"/>
        </pc:sldMkLst>
        <pc:spChg chg="mod">
          <ac:chgData name="FAUSTO GONCALVES CINTRA" userId="c66c76b8-5a90-4f09-b95a-2d5deb61eff4" providerId="ADAL" clId="{8956557C-51E9-426C-8A32-43B34C924760}" dt="2021-02-02T23:08:51.197" v="5728" actId="20577"/>
          <ac:spMkLst>
            <pc:docMk/>
            <pc:sldMk cId="0" sldId="303"/>
            <ac:spMk id="7" creationId="{00000000-0000-0000-0000-000000000000}"/>
          </ac:spMkLst>
        </pc:spChg>
        <pc:spChg chg="mod">
          <ac:chgData name="FAUSTO GONCALVES CINTRA" userId="c66c76b8-5a90-4f09-b95a-2d5deb61eff4" providerId="ADAL" clId="{8956557C-51E9-426C-8A32-43B34C924760}" dt="2021-02-02T23:08:22.153" v="5702" actId="20577"/>
          <ac:spMkLst>
            <pc:docMk/>
            <pc:sldMk cId="0" sldId="303"/>
            <ac:spMk id="10" creationId="{00000000-0000-0000-0000-000000000000}"/>
          </ac:spMkLst>
        </pc:spChg>
      </pc:sldChg>
      <pc:sldChg chg="modSp add del mod">
        <pc:chgData name="FAUSTO GONCALVES CINTRA" userId="c66c76b8-5a90-4f09-b95a-2d5deb61eff4" providerId="ADAL" clId="{8956557C-51E9-426C-8A32-43B34C924760}" dt="2021-02-10T19:31:01.672" v="6590" actId="47"/>
        <pc:sldMkLst>
          <pc:docMk/>
          <pc:sldMk cId="0" sldId="304"/>
        </pc:sldMkLst>
        <pc:spChg chg="mod">
          <ac:chgData name="FAUSTO GONCALVES CINTRA" userId="c66c76b8-5a90-4f09-b95a-2d5deb61eff4" providerId="ADAL" clId="{8956557C-51E9-426C-8A32-43B34C924760}" dt="2021-02-02T23:09:42.413" v="5867" actId="20577"/>
          <ac:spMkLst>
            <pc:docMk/>
            <pc:sldMk cId="0" sldId="304"/>
            <ac:spMk id="3" creationId="{00000000-0000-0000-0000-000000000000}"/>
          </ac:spMkLst>
        </pc:spChg>
      </pc:sldChg>
      <pc:sldChg chg="add del">
        <pc:chgData name="FAUSTO GONCALVES CINTRA" userId="c66c76b8-5a90-4f09-b95a-2d5deb61eff4" providerId="ADAL" clId="{8956557C-51E9-426C-8A32-43B34C924760}" dt="2021-02-02T23:10:25.570" v="5875" actId="47"/>
        <pc:sldMkLst>
          <pc:docMk/>
          <pc:sldMk cId="0" sldId="305"/>
        </pc:sldMkLst>
      </pc:sldChg>
      <pc:sldChg chg="add">
        <pc:chgData name="FAUSTO GONCALVES CINTRA" userId="c66c76b8-5a90-4f09-b95a-2d5deb61eff4" providerId="ADAL" clId="{8956557C-51E9-426C-8A32-43B34C924760}" dt="2021-02-02T23:07:30.008" v="5685"/>
        <pc:sldMkLst>
          <pc:docMk/>
          <pc:sldMk cId="0" sldId="306"/>
        </pc:sldMkLst>
      </pc:sldChg>
      <pc:sldChg chg="modSp add mod">
        <pc:chgData name="FAUSTO GONCALVES CINTRA" userId="c66c76b8-5a90-4f09-b95a-2d5deb61eff4" providerId="ADAL" clId="{8956557C-51E9-426C-8A32-43B34C924760}" dt="2021-02-02T23:07:30.265" v="5688" actId="27636"/>
        <pc:sldMkLst>
          <pc:docMk/>
          <pc:sldMk cId="0" sldId="307"/>
        </pc:sldMkLst>
        <pc:spChg chg="mod">
          <ac:chgData name="FAUSTO GONCALVES CINTRA" userId="c66c76b8-5a90-4f09-b95a-2d5deb61eff4" providerId="ADAL" clId="{8956557C-51E9-426C-8A32-43B34C924760}" dt="2021-02-02T23:07:30.265" v="5688" actId="27636"/>
          <ac:spMkLst>
            <pc:docMk/>
            <pc:sldMk cId="0" sldId="307"/>
            <ac:spMk id="3" creationId="{00000000-0000-0000-0000-000000000000}"/>
          </ac:spMkLst>
        </pc:spChg>
      </pc:sldChg>
      <pc:sldChg chg="del">
        <pc:chgData name="FAUSTO GONCALVES CINTRA" userId="c66c76b8-5a90-4f09-b95a-2d5deb61eff4" providerId="ADAL" clId="{8956557C-51E9-426C-8A32-43B34C924760}" dt="2021-02-02T20:04:45.490" v="2727" actId="47"/>
        <pc:sldMkLst>
          <pc:docMk/>
          <pc:sldMk cId="0" sldId="332"/>
        </pc:sldMkLst>
      </pc:sldChg>
      <pc:sldChg chg="addSp delSp modSp mod">
        <pc:chgData name="FAUSTO GONCALVES CINTRA" userId="c66c76b8-5a90-4f09-b95a-2d5deb61eff4" providerId="ADAL" clId="{8956557C-51E9-426C-8A32-43B34C924760}" dt="2021-02-07T23:24:10.185" v="6385" actId="27636"/>
        <pc:sldMkLst>
          <pc:docMk/>
          <pc:sldMk cId="0" sldId="333"/>
        </pc:sldMkLst>
        <pc:spChg chg="add del mod">
          <ac:chgData name="FAUSTO GONCALVES CINTRA" userId="c66c76b8-5a90-4f09-b95a-2d5deb61eff4" providerId="ADAL" clId="{8956557C-51E9-426C-8A32-43B34C924760}" dt="2021-02-02T22:42:54.931" v="5505"/>
          <ac:spMkLst>
            <pc:docMk/>
            <pc:sldMk cId="0" sldId="333"/>
            <ac:spMk id="2" creationId="{E8DBAEFE-CBED-4AA7-88B8-C5CDC5AF2DF5}"/>
          </ac:spMkLst>
        </pc:spChg>
        <pc:spChg chg="mod">
          <ac:chgData name="FAUSTO GONCALVES CINTRA" userId="c66c76b8-5a90-4f09-b95a-2d5deb61eff4" providerId="ADAL" clId="{8956557C-51E9-426C-8A32-43B34C924760}" dt="2021-02-07T23:22:02.878" v="6301" actId="20577"/>
          <ac:spMkLst>
            <pc:docMk/>
            <pc:sldMk cId="0" sldId="333"/>
            <ac:spMk id="6" creationId="{00000000-0000-0000-0000-000000000000}"/>
          </ac:spMkLst>
        </pc:spChg>
        <pc:spChg chg="mod">
          <ac:chgData name="FAUSTO GONCALVES CINTRA" userId="c66c76b8-5a90-4f09-b95a-2d5deb61eff4" providerId="ADAL" clId="{8956557C-51E9-426C-8A32-43B34C924760}" dt="2021-02-07T23:24:10.185" v="6385" actId="27636"/>
          <ac:spMkLst>
            <pc:docMk/>
            <pc:sldMk cId="0" sldId="333"/>
            <ac:spMk id="7" creationId="{00000000-0000-0000-0000-000000000000}"/>
          </ac:spMkLst>
        </pc:spChg>
        <pc:spChg chg="add del mod">
          <ac:chgData name="FAUSTO GONCALVES CINTRA" userId="c66c76b8-5a90-4f09-b95a-2d5deb61eff4" providerId="ADAL" clId="{8956557C-51E9-426C-8A32-43B34C924760}" dt="2021-02-07T23:20:24.486" v="6198" actId="22"/>
          <ac:spMkLst>
            <pc:docMk/>
            <pc:sldMk cId="0" sldId="333"/>
            <ac:spMk id="8" creationId="{F9D6353B-8A48-4B97-A7DC-78D50D1B9BB9}"/>
          </ac:spMkLst>
        </pc:spChg>
        <pc:picChg chg="add del mod">
          <ac:chgData name="FAUSTO GONCALVES CINTRA" userId="c66c76b8-5a90-4f09-b95a-2d5deb61eff4" providerId="ADAL" clId="{8956557C-51E9-426C-8A32-43B34C924760}" dt="2021-02-07T23:15:57.028" v="6197" actId="478"/>
          <ac:picMkLst>
            <pc:docMk/>
            <pc:sldMk cId="0" sldId="333"/>
            <ac:picMk id="3" creationId="{D0DAFF22-244F-4AE9-9F2D-E14CFF34D3E6}"/>
          </ac:picMkLst>
        </pc:picChg>
        <pc:picChg chg="add mod ord modCrop">
          <ac:chgData name="FAUSTO GONCALVES CINTRA" userId="c66c76b8-5a90-4f09-b95a-2d5deb61eff4" providerId="ADAL" clId="{8956557C-51E9-426C-8A32-43B34C924760}" dt="2021-02-07T23:21:08.668" v="6200" actId="732"/>
          <ac:picMkLst>
            <pc:docMk/>
            <pc:sldMk cId="0" sldId="333"/>
            <ac:picMk id="10" creationId="{14931541-19F0-4EFF-8B57-A1A359046EFB}"/>
          </ac:picMkLst>
        </pc:picChg>
        <pc:picChg chg="del">
          <ac:chgData name="FAUSTO GONCALVES CINTRA" userId="c66c76b8-5a90-4f09-b95a-2d5deb61eff4" providerId="ADAL" clId="{8956557C-51E9-426C-8A32-43B34C924760}" dt="2021-02-02T22:42:51.874" v="5504" actId="478"/>
          <ac:picMkLst>
            <pc:docMk/>
            <pc:sldMk cId="0" sldId="333"/>
            <ac:picMk id="5122" creationId="{00000000-0000-0000-0000-000000000000}"/>
          </ac:picMkLst>
        </pc:picChg>
      </pc:sldChg>
      <pc:sldChg chg="del">
        <pc:chgData name="FAUSTO GONCALVES CINTRA" userId="c66c76b8-5a90-4f09-b95a-2d5deb61eff4" providerId="ADAL" clId="{8956557C-51E9-426C-8A32-43B34C924760}" dt="2021-02-02T20:04:45.490" v="2727" actId="47"/>
        <pc:sldMkLst>
          <pc:docMk/>
          <pc:sldMk cId="0" sldId="345"/>
        </pc:sldMkLst>
      </pc:sldChg>
      <pc:sldChg chg="del">
        <pc:chgData name="FAUSTO GONCALVES CINTRA" userId="c66c76b8-5a90-4f09-b95a-2d5deb61eff4" providerId="ADAL" clId="{8956557C-51E9-426C-8A32-43B34C924760}" dt="2021-02-02T20:04:45.490" v="2727" actId="47"/>
        <pc:sldMkLst>
          <pc:docMk/>
          <pc:sldMk cId="0" sldId="346"/>
        </pc:sldMkLst>
      </pc:sldChg>
      <pc:sldChg chg="del">
        <pc:chgData name="FAUSTO GONCALVES CINTRA" userId="c66c76b8-5a90-4f09-b95a-2d5deb61eff4" providerId="ADAL" clId="{8956557C-51E9-426C-8A32-43B34C924760}" dt="2021-02-02T20:04:45.490" v="2727" actId="47"/>
        <pc:sldMkLst>
          <pc:docMk/>
          <pc:sldMk cId="0" sldId="347"/>
        </pc:sldMkLst>
      </pc:sldChg>
      <pc:sldChg chg="del">
        <pc:chgData name="FAUSTO GONCALVES CINTRA" userId="c66c76b8-5a90-4f09-b95a-2d5deb61eff4" providerId="ADAL" clId="{8956557C-51E9-426C-8A32-43B34C924760}" dt="2021-02-02T20:04:45.490" v="2727" actId="47"/>
        <pc:sldMkLst>
          <pc:docMk/>
          <pc:sldMk cId="0" sldId="348"/>
        </pc:sldMkLst>
      </pc:sldChg>
      <pc:sldChg chg="addSp delSp modSp mod">
        <pc:chgData name="FAUSTO GONCALVES CINTRA" userId="c66c76b8-5a90-4f09-b95a-2d5deb61eff4" providerId="ADAL" clId="{8956557C-51E9-426C-8A32-43B34C924760}" dt="2021-02-02T22:51:57.169" v="5595" actId="1076"/>
        <pc:sldMkLst>
          <pc:docMk/>
          <pc:sldMk cId="0" sldId="352"/>
        </pc:sldMkLst>
        <pc:spChg chg="mod">
          <ac:chgData name="FAUSTO GONCALVES CINTRA" userId="c66c76b8-5a90-4f09-b95a-2d5deb61eff4" providerId="ADAL" clId="{8956557C-51E9-426C-8A32-43B34C924760}" dt="2021-02-02T22:50:56.925" v="5590" actId="403"/>
          <ac:spMkLst>
            <pc:docMk/>
            <pc:sldMk cId="0" sldId="352"/>
            <ac:spMk id="7" creationId="{00000000-0000-0000-0000-000000000000}"/>
          </ac:spMkLst>
        </pc:spChg>
        <pc:spChg chg="add del mod">
          <ac:chgData name="FAUSTO GONCALVES CINTRA" userId="c66c76b8-5a90-4f09-b95a-2d5deb61eff4" providerId="ADAL" clId="{8956557C-51E9-426C-8A32-43B34C924760}" dt="2021-02-02T22:51:51.332" v="5593"/>
          <ac:spMkLst>
            <pc:docMk/>
            <pc:sldMk cId="0" sldId="352"/>
            <ac:spMk id="8" creationId="{7FDACFE9-77DA-47E8-BF19-9C2B44D4DDFD}"/>
          </ac:spMkLst>
        </pc:spChg>
        <pc:picChg chg="del">
          <ac:chgData name="FAUSTO GONCALVES CINTRA" userId="c66c76b8-5a90-4f09-b95a-2d5deb61eff4" providerId="ADAL" clId="{8956557C-51E9-426C-8A32-43B34C924760}" dt="2021-02-02T22:47:48.118" v="5509" actId="478"/>
          <ac:picMkLst>
            <pc:docMk/>
            <pc:sldMk cId="0" sldId="352"/>
            <ac:picMk id="3" creationId="{01FBFDD1-C711-4369-A357-047F7D28E6B8}"/>
          </ac:picMkLst>
        </pc:picChg>
        <pc:picChg chg="add del">
          <ac:chgData name="FAUSTO GONCALVES CINTRA" userId="c66c76b8-5a90-4f09-b95a-2d5deb61eff4" providerId="ADAL" clId="{8956557C-51E9-426C-8A32-43B34C924760}" dt="2021-02-02T22:51:49.798" v="5592" actId="21"/>
          <ac:picMkLst>
            <pc:docMk/>
            <pc:sldMk cId="0" sldId="352"/>
            <ac:picMk id="9" creationId="{8F1FEB28-90F9-49F0-985E-6C6E8EDDAA75}"/>
          </ac:picMkLst>
        </pc:picChg>
        <pc:picChg chg="add mod">
          <ac:chgData name="FAUSTO GONCALVES CINTRA" userId="c66c76b8-5a90-4f09-b95a-2d5deb61eff4" providerId="ADAL" clId="{8956557C-51E9-426C-8A32-43B34C924760}" dt="2021-02-02T22:51:57.169" v="5595" actId="1076"/>
          <ac:picMkLst>
            <pc:docMk/>
            <pc:sldMk cId="0" sldId="352"/>
            <ac:picMk id="10" creationId="{6A52E22B-5C77-4A59-92C9-085F9911A1D8}"/>
          </ac:picMkLst>
        </pc:picChg>
      </pc:sldChg>
      <pc:sldChg chg="addSp delSp modSp mod delAnim">
        <pc:chgData name="FAUSTO GONCALVES CINTRA" userId="c66c76b8-5a90-4f09-b95a-2d5deb61eff4" providerId="ADAL" clId="{8956557C-51E9-426C-8A32-43B34C924760}" dt="2021-02-08T13:44:45.886" v="6397" actId="20577"/>
        <pc:sldMkLst>
          <pc:docMk/>
          <pc:sldMk cId="0" sldId="353"/>
        </pc:sldMkLst>
        <pc:spChg chg="mod">
          <ac:chgData name="FAUSTO GONCALVES CINTRA" userId="c66c76b8-5a90-4f09-b95a-2d5deb61eff4" providerId="ADAL" clId="{8956557C-51E9-426C-8A32-43B34C924760}" dt="2021-02-08T13:44:45.886" v="6397" actId="20577"/>
          <ac:spMkLst>
            <pc:docMk/>
            <pc:sldMk cId="0" sldId="353"/>
            <ac:spMk id="7" creationId="{00000000-0000-0000-0000-000000000000}"/>
          </ac:spMkLst>
        </pc:spChg>
        <pc:spChg chg="del mod">
          <ac:chgData name="FAUSTO GONCALVES CINTRA" userId="c66c76b8-5a90-4f09-b95a-2d5deb61eff4" providerId="ADAL" clId="{8956557C-51E9-426C-8A32-43B34C924760}" dt="2021-02-07T23:02:11.230" v="6185" actId="478"/>
          <ac:spMkLst>
            <pc:docMk/>
            <pc:sldMk cId="0" sldId="353"/>
            <ac:spMk id="10" creationId="{00000000-0000-0000-0000-000000000000}"/>
          </ac:spMkLst>
        </pc:spChg>
        <pc:spChg chg="add mod">
          <ac:chgData name="FAUSTO GONCALVES CINTRA" userId="c66c76b8-5a90-4f09-b95a-2d5deb61eff4" providerId="ADAL" clId="{8956557C-51E9-426C-8A32-43B34C924760}" dt="2021-02-07T23:03:03.614" v="6195" actId="207"/>
          <ac:spMkLst>
            <pc:docMk/>
            <pc:sldMk cId="0" sldId="353"/>
            <ac:spMk id="11" creationId="{1CCDCBA4-F67F-4BE7-A893-F9B25EA94BEA}"/>
          </ac:spMkLst>
        </pc:spChg>
      </pc:sldChg>
      <pc:sldChg chg="modSp mod">
        <pc:chgData name="FAUSTO GONCALVES CINTRA" userId="c66c76b8-5a90-4f09-b95a-2d5deb61eff4" providerId="ADAL" clId="{8956557C-51E9-426C-8A32-43B34C924760}" dt="2021-02-08T13:45:19.426" v="6411" actId="20577"/>
        <pc:sldMkLst>
          <pc:docMk/>
          <pc:sldMk cId="0" sldId="354"/>
        </pc:sldMkLst>
        <pc:spChg chg="mod">
          <ac:chgData name="FAUSTO GONCALVES CINTRA" userId="c66c76b8-5a90-4f09-b95a-2d5deb61eff4" providerId="ADAL" clId="{8956557C-51E9-426C-8A32-43B34C924760}" dt="2021-02-08T13:45:04.523" v="6403" actId="20577"/>
          <ac:spMkLst>
            <pc:docMk/>
            <pc:sldMk cId="0" sldId="354"/>
            <ac:spMk id="2" creationId="{00000000-0000-0000-0000-000000000000}"/>
          </ac:spMkLst>
        </pc:spChg>
        <pc:spChg chg="mod">
          <ac:chgData name="FAUSTO GONCALVES CINTRA" userId="c66c76b8-5a90-4f09-b95a-2d5deb61eff4" providerId="ADAL" clId="{8956557C-51E9-426C-8A32-43B34C924760}" dt="2021-02-08T13:45:19.426" v="6411" actId="20577"/>
          <ac:spMkLst>
            <pc:docMk/>
            <pc:sldMk cId="0" sldId="354"/>
            <ac:spMk id="3" creationId="{00000000-0000-0000-0000-000000000000}"/>
          </ac:spMkLst>
        </pc:spChg>
      </pc:sldChg>
      <pc:sldChg chg="modSp mod">
        <pc:chgData name="FAUSTO GONCALVES CINTRA" userId="c66c76b8-5a90-4f09-b95a-2d5deb61eff4" providerId="ADAL" clId="{8956557C-51E9-426C-8A32-43B34C924760}" dt="2021-02-07T17:02:10.614" v="6065" actId="20577"/>
        <pc:sldMkLst>
          <pc:docMk/>
          <pc:sldMk cId="0" sldId="355"/>
        </pc:sldMkLst>
        <pc:spChg chg="mod">
          <ac:chgData name="FAUSTO GONCALVES CINTRA" userId="c66c76b8-5a90-4f09-b95a-2d5deb61eff4" providerId="ADAL" clId="{8956557C-51E9-426C-8A32-43B34C924760}" dt="2021-02-07T17:02:10.614" v="6065" actId="20577"/>
          <ac:spMkLst>
            <pc:docMk/>
            <pc:sldMk cId="0" sldId="355"/>
            <ac:spMk id="3" creationId="{00000000-0000-0000-0000-000000000000}"/>
          </ac:spMkLst>
        </pc:spChg>
      </pc:sldChg>
      <pc:sldChg chg="del">
        <pc:chgData name="FAUSTO GONCALVES CINTRA" userId="c66c76b8-5a90-4f09-b95a-2d5deb61eff4" providerId="ADAL" clId="{8956557C-51E9-426C-8A32-43B34C924760}" dt="2021-02-10T19:31:01.672" v="6590" actId="47"/>
        <pc:sldMkLst>
          <pc:docMk/>
          <pc:sldMk cId="0" sldId="357"/>
        </pc:sldMkLst>
      </pc:sldChg>
      <pc:sldChg chg="modSp mod">
        <pc:chgData name="FAUSTO GONCALVES CINTRA" userId="c66c76b8-5a90-4f09-b95a-2d5deb61eff4" providerId="ADAL" clId="{8956557C-51E9-426C-8A32-43B34C924760}" dt="2021-02-02T23:41:31.390" v="5981" actId="20577"/>
        <pc:sldMkLst>
          <pc:docMk/>
          <pc:sldMk cId="0" sldId="360"/>
        </pc:sldMkLst>
        <pc:spChg chg="mod">
          <ac:chgData name="FAUSTO GONCALVES CINTRA" userId="c66c76b8-5a90-4f09-b95a-2d5deb61eff4" providerId="ADAL" clId="{8956557C-51E9-426C-8A32-43B34C924760}" dt="2021-02-02T23:41:31.390" v="5981" actId="20577"/>
          <ac:spMkLst>
            <pc:docMk/>
            <pc:sldMk cId="0" sldId="360"/>
            <ac:spMk id="3" creationId="{00000000-0000-0000-0000-000000000000}"/>
          </ac:spMkLst>
        </pc:spChg>
      </pc:sldChg>
      <pc:sldChg chg="modSp add del mod">
        <pc:chgData name="FAUSTO GONCALVES CINTRA" userId="c66c76b8-5a90-4f09-b95a-2d5deb61eff4" providerId="ADAL" clId="{8956557C-51E9-426C-8A32-43B34C924760}" dt="2021-02-10T19:31:01.672" v="6590" actId="47"/>
        <pc:sldMkLst>
          <pc:docMk/>
          <pc:sldMk cId="0" sldId="393"/>
        </pc:sldMkLst>
        <pc:spChg chg="mod">
          <ac:chgData name="FAUSTO GONCALVES CINTRA" userId="c66c76b8-5a90-4f09-b95a-2d5deb61eff4" providerId="ADAL" clId="{8956557C-51E9-426C-8A32-43B34C924760}" dt="2021-02-08T14:43:18.766" v="6421" actId="20577"/>
          <ac:spMkLst>
            <pc:docMk/>
            <pc:sldMk cId="0" sldId="393"/>
            <ac:spMk id="2" creationId="{00000000-0000-0000-0000-000000000000}"/>
          </ac:spMkLst>
        </pc:spChg>
        <pc:spChg chg="mod">
          <ac:chgData name="FAUSTO GONCALVES CINTRA" userId="c66c76b8-5a90-4f09-b95a-2d5deb61eff4" providerId="ADAL" clId="{8956557C-51E9-426C-8A32-43B34C924760}" dt="2021-02-08T14:43:52.965" v="6461" actId="20577"/>
          <ac:spMkLst>
            <pc:docMk/>
            <pc:sldMk cId="0" sldId="393"/>
            <ac:spMk id="3" creationId="{00000000-0000-0000-0000-000000000000}"/>
          </ac:spMkLst>
        </pc:spChg>
      </pc:sldChg>
      <pc:sldChg chg="modSp mod">
        <pc:chgData name="FAUSTO GONCALVES CINTRA" userId="c66c76b8-5a90-4f09-b95a-2d5deb61eff4" providerId="ADAL" clId="{8956557C-51E9-426C-8A32-43B34C924760}" dt="2021-02-08T14:49:00.276" v="6585" actId="20577"/>
        <pc:sldMkLst>
          <pc:docMk/>
          <pc:sldMk cId="0" sldId="402"/>
        </pc:sldMkLst>
        <pc:graphicFrameChg chg="mod modGraphic">
          <ac:chgData name="FAUSTO GONCALVES CINTRA" userId="c66c76b8-5a90-4f09-b95a-2d5deb61eff4" providerId="ADAL" clId="{8956557C-51E9-426C-8A32-43B34C924760}" dt="2021-02-08T14:49:00.276" v="6585" actId="20577"/>
          <ac:graphicFrameMkLst>
            <pc:docMk/>
            <pc:sldMk cId="0" sldId="402"/>
            <ac:graphicFrameMk id="7" creationId="{00000000-0000-0000-0000-000000000000}"/>
          </ac:graphicFrameMkLst>
        </pc:graphicFrameChg>
      </pc:sldChg>
      <pc:sldChg chg="modSp mod">
        <pc:chgData name="FAUSTO GONCALVES CINTRA" userId="c66c76b8-5a90-4f09-b95a-2d5deb61eff4" providerId="ADAL" clId="{8956557C-51E9-426C-8A32-43B34C924760}" dt="2021-02-02T19:34:17.688" v="3" actId="27636"/>
        <pc:sldMkLst>
          <pc:docMk/>
          <pc:sldMk cId="3731805365" sldId="410"/>
        </pc:sldMkLst>
        <pc:spChg chg="mod">
          <ac:chgData name="FAUSTO GONCALVES CINTRA" userId="c66c76b8-5a90-4f09-b95a-2d5deb61eff4" providerId="ADAL" clId="{8956557C-51E9-426C-8A32-43B34C924760}" dt="2021-02-02T19:34:17.688" v="3" actId="27636"/>
          <ac:spMkLst>
            <pc:docMk/>
            <pc:sldMk cId="3731805365" sldId="410"/>
            <ac:spMk id="2" creationId="{AF63E103-4C03-46A4-903C-835F925C56C0}"/>
          </ac:spMkLst>
        </pc:spChg>
      </pc:sldChg>
      <pc:sldChg chg="del">
        <pc:chgData name="FAUSTO GONCALVES CINTRA" userId="c66c76b8-5a90-4f09-b95a-2d5deb61eff4" providerId="ADAL" clId="{8956557C-51E9-426C-8A32-43B34C924760}" dt="2021-02-02T20:04:45.490" v="2727" actId="47"/>
        <pc:sldMkLst>
          <pc:docMk/>
          <pc:sldMk cId="622055971" sldId="413"/>
        </pc:sldMkLst>
      </pc:sldChg>
      <pc:sldChg chg="del">
        <pc:chgData name="FAUSTO GONCALVES CINTRA" userId="c66c76b8-5a90-4f09-b95a-2d5deb61eff4" providerId="ADAL" clId="{8956557C-51E9-426C-8A32-43B34C924760}" dt="2021-02-02T20:04:45.490" v="2727" actId="47"/>
        <pc:sldMkLst>
          <pc:docMk/>
          <pc:sldMk cId="2028316140" sldId="414"/>
        </pc:sldMkLst>
      </pc:sldChg>
      <pc:sldChg chg="modSp del mod">
        <pc:chgData name="FAUSTO GONCALVES CINTRA" userId="c66c76b8-5a90-4f09-b95a-2d5deb61eff4" providerId="ADAL" clId="{8956557C-51E9-426C-8A32-43B34C924760}" dt="2021-02-02T20:04:45.490" v="2727" actId="47"/>
        <pc:sldMkLst>
          <pc:docMk/>
          <pc:sldMk cId="2631539659" sldId="415"/>
        </pc:sldMkLst>
        <pc:spChg chg="mod">
          <ac:chgData name="FAUSTO GONCALVES CINTRA" userId="c66c76b8-5a90-4f09-b95a-2d5deb61eff4" providerId="ADAL" clId="{8956557C-51E9-426C-8A32-43B34C924760}" dt="2021-02-02T19:34:17.535" v="1" actId="27636"/>
          <ac:spMkLst>
            <pc:docMk/>
            <pc:sldMk cId="2631539659" sldId="415"/>
            <ac:spMk id="7" creationId="{FB70D93C-12C3-4760-B5FA-285761469925}"/>
          </ac:spMkLst>
        </pc:spChg>
      </pc:sldChg>
      <pc:sldChg chg="modSp mod">
        <pc:chgData name="FAUSTO GONCALVES CINTRA" userId="c66c76b8-5a90-4f09-b95a-2d5deb61eff4" providerId="ADAL" clId="{8956557C-51E9-426C-8A32-43B34C924760}" dt="2021-02-02T20:22:01.372" v="4137" actId="20577"/>
        <pc:sldMkLst>
          <pc:docMk/>
          <pc:sldMk cId="460194792" sldId="416"/>
        </pc:sldMkLst>
        <pc:spChg chg="mod">
          <ac:chgData name="FAUSTO GONCALVES CINTRA" userId="c66c76b8-5a90-4f09-b95a-2d5deb61eff4" providerId="ADAL" clId="{8956557C-51E9-426C-8A32-43B34C924760}" dt="2021-02-02T20:22:01.372" v="4137" actId="20577"/>
          <ac:spMkLst>
            <pc:docMk/>
            <pc:sldMk cId="460194792" sldId="416"/>
            <ac:spMk id="7" creationId="{BA55F05C-32A1-41D5-B7BD-B714A9B3CA2D}"/>
          </ac:spMkLst>
        </pc:spChg>
      </pc:sldChg>
      <pc:sldChg chg="addSp delSp modSp del mod">
        <pc:chgData name="FAUSTO GONCALVES CINTRA" userId="c66c76b8-5a90-4f09-b95a-2d5deb61eff4" providerId="ADAL" clId="{8956557C-51E9-426C-8A32-43B34C924760}" dt="2021-02-02T23:22:58.083" v="5947" actId="47"/>
        <pc:sldMkLst>
          <pc:docMk/>
          <pc:sldMk cId="2441981049" sldId="418"/>
        </pc:sldMkLst>
        <pc:spChg chg="add del mod">
          <ac:chgData name="FAUSTO GONCALVES CINTRA" userId="c66c76b8-5a90-4f09-b95a-2d5deb61eff4" providerId="ADAL" clId="{8956557C-51E9-426C-8A32-43B34C924760}" dt="2021-02-02T23:22:46.742" v="5945" actId="22"/>
          <ac:spMkLst>
            <pc:docMk/>
            <pc:sldMk cId="2441981049" sldId="418"/>
            <ac:spMk id="8" creationId="{4FDA777D-6130-4357-8EF6-03DAA0575C67}"/>
          </ac:spMkLst>
        </pc:spChg>
        <pc:spChg chg="add mod">
          <ac:chgData name="FAUSTO GONCALVES CINTRA" userId="c66c76b8-5a90-4f09-b95a-2d5deb61eff4" providerId="ADAL" clId="{8956557C-51E9-426C-8A32-43B34C924760}" dt="2021-02-02T23:22:50.611" v="5946" actId="478"/>
          <ac:spMkLst>
            <pc:docMk/>
            <pc:sldMk cId="2441981049" sldId="418"/>
            <ac:spMk id="12" creationId="{BC2397A6-D2B2-4163-B4F6-C855226D6109}"/>
          </ac:spMkLst>
        </pc:spChg>
        <pc:graphicFrameChg chg="add del mod">
          <ac:chgData name="FAUSTO GONCALVES CINTRA" userId="c66c76b8-5a90-4f09-b95a-2d5deb61eff4" providerId="ADAL" clId="{8956557C-51E9-426C-8A32-43B34C924760}" dt="2021-02-02T23:22:25.953" v="5939"/>
          <ac:graphicFrameMkLst>
            <pc:docMk/>
            <pc:sldMk cId="2441981049" sldId="418"/>
            <ac:graphicFrameMk id="6" creationId="{A3246195-7EED-4E02-89D3-8C9B036DE0D4}"/>
          </ac:graphicFrameMkLst>
        </pc:graphicFrameChg>
        <pc:graphicFrameChg chg="del">
          <ac:chgData name="FAUSTO GONCALVES CINTRA" userId="c66c76b8-5a90-4f09-b95a-2d5deb61eff4" providerId="ADAL" clId="{8956557C-51E9-426C-8A32-43B34C924760}" dt="2021-02-02T23:22:27.736" v="5940" actId="478"/>
          <ac:graphicFrameMkLst>
            <pc:docMk/>
            <pc:sldMk cId="2441981049" sldId="418"/>
            <ac:graphicFrameMk id="7" creationId="{00000000-0000-0000-0000-000000000000}"/>
          </ac:graphicFrameMkLst>
        </pc:graphicFrameChg>
        <pc:picChg chg="add del mod ord">
          <ac:chgData name="FAUSTO GONCALVES CINTRA" userId="c66c76b8-5a90-4f09-b95a-2d5deb61eff4" providerId="ADAL" clId="{8956557C-51E9-426C-8A32-43B34C924760}" dt="2021-02-02T23:22:50.611" v="5946" actId="478"/>
          <ac:picMkLst>
            <pc:docMk/>
            <pc:sldMk cId="2441981049" sldId="418"/>
            <ac:picMk id="10" creationId="{AED137F4-8250-426A-82C1-D2A529AD7B97}"/>
          </ac:picMkLst>
        </pc:picChg>
      </pc:sldChg>
      <pc:sldChg chg="addSp delSp modSp add mod ord">
        <pc:chgData name="FAUSTO GONCALVES CINTRA" userId="c66c76b8-5a90-4f09-b95a-2d5deb61eff4" providerId="ADAL" clId="{8956557C-51E9-426C-8A32-43B34C924760}" dt="2021-02-03T00:07:09.603" v="5989" actId="1076"/>
        <pc:sldMkLst>
          <pc:docMk/>
          <pc:sldMk cId="156181494" sldId="419"/>
        </pc:sldMkLst>
        <pc:spChg chg="add del mod">
          <ac:chgData name="FAUSTO GONCALVES CINTRA" userId="c66c76b8-5a90-4f09-b95a-2d5deb61eff4" providerId="ADAL" clId="{8956557C-51E9-426C-8A32-43B34C924760}" dt="2021-02-03T00:06:54.026" v="5982"/>
          <ac:spMkLst>
            <pc:docMk/>
            <pc:sldMk cId="156181494" sldId="419"/>
            <ac:spMk id="3" creationId="{625D0465-E38C-4572-B361-9060B893761C}"/>
          </ac:spMkLst>
        </pc:spChg>
        <pc:spChg chg="mod">
          <ac:chgData name="FAUSTO GONCALVES CINTRA" userId="c66c76b8-5a90-4f09-b95a-2d5deb61eff4" providerId="ADAL" clId="{8956557C-51E9-426C-8A32-43B34C924760}" dt="2021-02-02T19:34:35.845" v="19" actId="20577"/>
          <ac:spMkLst>
            <pc:docMk/>
            <pc:sldMk cId="156181494" sldId="419"/>
            <ac:spMk id="6" creationId="{7D3584EC-E5E6-4196-B7CD-E5C477614923}"/>
          </ac:spMkLst>
        </pc:spChg>
        <pc:spChg chg="mod">
          <ac:chgData name="FAUSTO GONCALVES CINTRA" userId="c66c76b8-5a90-4f09-b95a-2d5deb61eff4" providerId="ADAL" clId="{8956557C-51E9-426C-8A32-43B34C924760}" dt="2021-02-02T20:08:50.185" v="2810" actId="20577"/>
          <ac:spMkLst>
            <pc:docMk/>
            <pc:sldMk cId="156181494" sldId="419"/>
            <ac:spMk id="7" creationId="{E2EF46CD-E49E-47C0-8509-1A458C73E021}"/>
          </ac:spMkLst>
        </pc:spChg>
        <pc:picChg chg="del">
          <ac:chgData name="FAUSTO GONCALVES CINTRA" userId="c66c76b8-5a90-4f09-b95a-2d5deb61eff4" providerId="ADAL" clId="{8956557C-51E9-426C-8A32-43B34C924760}" dt="2021-02-02T19:44:18.305" v="1299" actId="478"/>
          <ac:picMkLst>
            <pc:docMk/>
            <pc:sldMk cId="156181494" sldId="419"/>
            <ac:picMk id="10" creationId="{577BBF57-C040-4115-8368-141F855B9664}"/>
          </ac:picMkLst>
        </pc:picChg>
        <pc:picChg chg="add mod">
          <ac:chgData name="FAUSTO GONCALVES CINTRA" userId="c66c76b8-5a90-4f09-b95a-2d5deb61eff4" providerId="ADAL" clId="{8956557C-51E9-426C-8A32-43B34C924760}" dt="2021-02-03T00:07:09.603" v="5989" actId="1076"/>
          <ac:picMkLst>
            <pc:docMk/>
            <pc:sldMk cId="156181494" sldId="419"/>
            <ac:picMk id="1026" creationId="{DA755B4A-FE7B-47A7-95E2-19D693D08238}"/>
          </ac:picMkLst>
        </pc:picChg>
      </pc:sldChg>
      <pc:sldChg chg="modSp add del mod">
        <pc:chgData name="FAUSTO GONCALVES CINTRA" userId="c66c76b8-5a90-4f09-b95a-2d5deb61eff4" providerId="ADAL" clId="{8956557C-51E9-426C-8A32-43B34C924760}" dt="2021-02-02T20:08:21.932" v="2764" actId="47"/>
        <pc:sldMkLst>
          <pc:docMk/>
          <pc:sldMk cId="2935994741" sldId="420"/>
        </pc:sldMkLst>
        <pc:spChg chg="mod">
          <ac:chgData name="FAUSTO GONCALVES CINTRA" userId="c66c76b8-5a90-4f09-b95a-2d5deb61eff4" providerId="ADAL" clId="{8956557C-51E9-426C-8A32-43B34C924760}" dt="2021-02-02T19:44:55.683" v="1334" actId="20577"/>
          <ac:spMkLst>
            <pc:docMk/>
            <pc:sldMk cId="2935994741" sldId="420"/>
            <ac:spMk id="6" creationId="{7D3584EC-E5E6-4196-B7CD-E5C477614923}"/>
          </ac:spMkLst>
        </pc:spChg>
        <pc:spChg chg="mod">
          <ac:chgData name="FAUSTO GONCALVES CINTRA" userId="c66c76b8-5a90-4f09-b95a-2d5deb61eff4" providerId="ADAL" clId="{8956557C-51E9-426C-8A32-43B34C924760}" dt="2021-02-02T20:04:03.647" v="2726" actId="113"/>
          <ac:spMkLst>
            <pc:docMk/>
            <pc:sldMk cId="2935994741" sldId="420"/>
            <ac:spMk id="7" creationId="{E2EF46CD-E49E-47C0-8509-1A458C73E021}"/>
          </ac:spMkLst>
        </pc:spChg>
      </pc:sldChg>
      <pc:sldChg chg="addSp delSp modSp add mod">
        <pc:chgData name="FAUSTO GONCALVES CINTRA" userId="c66c76b8-5a90-4f09-b95a-2d5deb61eff4" providerId="ADAL" clId="{8956557C-51E9-426C-8A32-43B34C924760}" dt="2021-02-03T00:13:36.106" v="6014" actId="20577"/>
        <pc:sldMkLst>
          <pc:docMk/>
          <pc:sldMk cId="1455638717" sldId="421"/>
        </pc:sldMkLst>
        <pc:spChg chg="del">
          <ac:chgData name="FAUSTO GONCALVES CINTRA" userId="c66c76b8-5a90-4f09-b95a-2d5deb61eff4" providerId="ADAL" clId="{8956557C-51E9-426C-8A32-43B34C924760}" dt="2021-02-03T00:08:34.947" v="5990"/>
          <ac:spMkLst>
            <pc:docMk/>
            <pc:sldMk cId="1455638717" sldId="421"/>
            <ac:spMk id="3" creationId="{625D0465-E38C-4572-B361-9060B893761C}"/>
          </ac:spMkLst>
        </pc:spChg>
        <pc:spChg chg="mod">
          <ac:chgData name="FAUSTO GONCALVES CINTRA" userId="c66c76b8-5a90-4f09-b95a-2d5deb61eff4" providerId="ADAL" clId="{8956557C-51E9-426C-8A32-43B34C924760}" dt="2021-02-03T00:13:36.106" v="6014" actId="20577"/>
          <ac:spMkLst>
            <pc:docMk/>
            <pc:sldMk cId="1455638717" sldId="421"/>
            <ac:spMk id="7" creationId="{E2EF46CD-E49E-47C0-8509-1A458C73E021}"/>
          </ac:spMkLst>
        </pc:spChg>
        <pc:picChg chg="add mod">
          <ac:chgData name="FAUSTO GONCALVES CINTRA" userId="c66c76b8-5a90-4f09-b95a-2d5deb61eff4" providerId="ADAL" clId="{8956557C-51E9-426C-8A32-43B34C924760}" dt="2021-02-03T00:09:00.459" v="6000" actId="1076"/>
          <ac:picMkLst>
            <pc:docMk/>
            <pc:sldMk cId="1455638717" sldId="421"/>
            <ac:picMk id="2" creationId="{0C012136-AE2E-491B-B299-B18F20DDBF6C}"/>
          </ac:picMkLst>
        </pc:picChg>
      </pc:sldChg>
      <pc:sldChg chg="addSp delSp modSp add del mod chgLayout">
        <pc:chgData name="FAUSTO GONCALVES CINTRA" userId="c66c76b8-5a90-4f09-b95a-2d5deb61eff4" providerId="ADAL" clId="{8956557C-51E9-426C-8A32-43B34C924760}" dt="2021-02-02T20:16:28.309" v="3505" actId="47"/>
        <pc:sldMkLst>
          <pc:docMk/>
          <pc:sldMk cId="3769908738" sldId="422"/>
        </pc:sldMkLst>
        <pc:spChg chg="add mod ord">
          <ac:chgData name="FAUSTO GONCALVES CINTRA" userId="c66c76b8-5a90-4f09-b95a-2d5deb61eff4" providerId="ADAL" clId="{8956557C-51E9-426C-8A32-43B34C924760}" dt="2021-02-02T20:12:35.060" v="3109" actId="700"/>
          <ac:spMkLst>
            <pc:docMk/>
            <pc:sldMk cId="3769908738" sldId="422"/>
            <ac:spMk id="2" creationId="{556DE5B5-9D70-4ECA-92F0-372DE914BE9C}"/>
          </ac:spMkLst>
        </pc:spChg>
        <pc:spChg chg="del">
          <ac:chgData name="FAUSTO GONCALVES CINTRA" userId="c66c76b8-5a90-4f09-b95a-2d5deb61eff4" providerId="ADAL" clId="{8956557C-51E9-426C-8A32-43B34C924760}" dt="2021-02-02T20:12:35.060" v="3109" actId="700"/>
          <ac:spMkLst>
            <pc:docMk/>
            <pc:sldMk cId="3769908738" sldId="422"/>
            <ac:spMk id="3" creationId="{625D0465-E38C-4572-B361-9060B893761C}"/>
          </ac:spMkLst>
        </pc:spChg>
        <pc:spChg chg="mod ord">
          <ac:chgData name="FAUSTO GONCALVES CINTRA" userId="c66c76b8-5a90-4f09-b95a-2d5deb61eff4" providerId="ADAL" clId="{8956557C-51E9-426C-8A32-43B34C924760}" dt="2021-02-02T20:12:35.060" v="3109" actId="700"/>
          <ac:spMkLst>
            <pc:docMk/>
            <pc:sldMk cId="3769908738" sldId="422"/>
            <ac:spMk id="4" creationId="{1E766874-9C1F-48EC-892B-6CBBF6FEADC2}"/>
          </ac:spMkLst>
        </pc:spChg>
        <pc:spChg chg="mod ord">
          <ac:chgData name="FAUSTO GONCALVES CINTRA" userId="c66c76b8-5a90-4f09-b95a-2d5deb61eff4" providerId="ADAL" clId="{8956557C-51E9-426C-8A32-43B34C924760}" dt="2021-02-02T20:12:35.060" v="3109" actId="700"/>
          <ac:spMkLst>
            <pc:docMk/>
            <pc:sldMk cId="3769908738" sldId="422"/>
            <ac:spMk id="5" creationId="{B8CFB965-3C4D-44F3-B88F-32A8EE5D14B4}"/>
          </ac:spMkLst>
        </pc:spChg>
        <pc:spChg chg="mod ord">
          <ac:chgData name="FAUSTO GONCALVES CINTRA" userId="c66c76b8-5a90-4f09-b95a-2d5deb61eff4" providerId="ADAL" clId="{8956557C-51E9-426C-8A32-43B34C924760}" dt="2021-02-02T20:12:35.060" v="3109" actId="700"/>
          <ac:spMkLst>
            <pc:docMk/>
            <pc:sldMk cId="3769908738" sldId="422"/>
            <ac:spMk id="6" creationId="{7D3584EC-E5E6-4196-B7CD-E5C477614923}"/>
          </ac:spMkLst>
        </pc:spChg>
        <pc:spChg chg="mod ord">
          <ac:chgData name="FAUSTO GONCALVES CINTRA" userId="c66c76b8-5a90-4f09-b95a-2d5deb61eff4" providerId="ADAL" clId="{8956557C-51E9-426C-8A32-43B34C924760}" dt="2021-02-02T20:16:09.567" v="3502" actId="21"/>
          <ac:spMkLst>
            <pc:docMk/>
            <pc:sldMk cId="3769908738" sldId="422"/>
            <ac:spMk id="7" creationId="{E2EF46CD-E49E-47C0-8509-1A458C73E021}"/>
          </ac:spMkLst>
        </pc:spChg>
      </pc:sldChg>
      <pc:sldChg chg="addSp delSp modSp new mod">
        <pc:chgData name="FAUSTO GONCALVES CINTRA" userId="c66c76b8-5a90-4f09-b95a-2d5deb61eff4" providerId="ADAL" clId="{8956557C-51E9-426C-8A32-43B34C924760}" dt="2021-02-03T00:10:55.646" v="6006" actId="1076"/>
        <pc:sldMkLst>
          <pc:docMk/>
          <pc:sldMk cId="1838472527" sldId="423"/>
        </pc:sldMkLst>
        <pc:spChg chg="mod">
          <ac:chgData name="FAUSTO GONCALVES CINTRA" userId="c66c76b8-5a90-4f09-b95a-2d5deb61eff4" providerId="ADAL" clId="{8956557C-51E9-426C-8A32-43B34C924760}" dt="2021-02-02T20:16:25.078" v="3504"/>
          <ac:spMkLst>
            <pc:docMk/>
            <pc:sldMk cId="1838472527" sldId="423"/>
            <ac:spMk id="2" creationId="{E477900A-2017-43BA-B2C9-65FE0733268E}"/>
          </ac:spMkLst>
        </pc:spChg>
        <pc:spChg chg="mod">
          <ac:chgData name="FAUSTO GONCALVES CINTRA" userId="c66c76b8-5a90-4f09-b95a-2d5deb61eff4" providerId="ADAL" clId="{8956557C-51E9-426C-8A32-43B34C924760}" dt="2021-02-02T20:18:33.616" v="3776" actId="27636"/>
          <ac:spMkLst>
            <pc:docMk/>
            <pc:sldMk cId="1838472527" sldId="423"/>
            <ac:spMk id="3" creationId="{BB577EC7-9E93-4779-89A7-4F2178616871}"/>
          </ac:spMkLst>
        </pc:spChg>
        <pc:spChg chg="del">
          <ac:chgData name="FAUSTO GONCALVES CINTRA" userId="c66c76b8-5a90-4f09-b95a-2d5deb61eff4" providerId="ADAL" clId="{8956557C-51E9-426C-8A32-43B34C924760}" dt="2021-02-03T00:10:41.922" v="6001"/>
          <ac:spMkLst>
            <pc:docMk/>
            <pc:sldMk cId="1838472527" sldId="423"/>
            <ac:spMk id="6" creationId="{3D564657-3098-409D-9247-AEE8ACC3D423}"/>
          </ac:spMkLst>
        </pc:spChg>
        <pc:picChg chg="add mod">
          <ac:chgData name="FAUSTO GONCALVES CINTRA" userId="c66c76b8-5a90-4f09-b95a-2d5deb61eff4" providerId="ADAL" clId="{8956557C-51E9-426C-8A32-43B34C924760}" dt="2021-02-03T00:10:55.646" v="6006" actId="1076"/>
          <ac:picMkLst>
            <pc:docMk/>
            <pc:sldMk cId="1838472527" sldId="423"/>
            <ac:picMk id="2050" creationId="{96552B5A-29BB-433F-B8FA-C86E349E9F2E}"/>
          </ac:picMkLst>
        </pc:picChg>
      </pc:sldChg>
      <pc:sldChg chg="addSp delSp modSp new mod">
        <pc:chgData name="FAUSTO GONCALVES CINTRA" userId="c66c76b8-5a90-4f09-b95a-2d5deb61eff4" providerId="ADAL" clId="{8956557C-51E9-426C-8A32-43B34C924760}" dt="2021-02-07T17:03:43.433" v="6067" actId="27636"/>
        <pc:sldMkLst>
          <pc:docMk/>
          <pc:sldMk cId="1341425554" sldId="424"/>
        </pc:sldMkLst>
        <pc:spChg chg="mod">
          <ac:chgData name="FAUSTO GONCALVES CINTRA" userId="c66c76b8-5a90-4f09-b95a-2d5deb61eff4" providerId="ADAL" clId="{8956557C-51E9-426C-8A32-43B34C924760}" dt="2021-02-02T22:26:27.366" v="5042" actId="20577"/>
          <ac:spMkLst>
            <pc:docMk/>
            <pc:sldMk cId="1341425554" sldId="424"/>
            <ac:spMk id="2" creationId="{EAFF07B4-B689-4626-A480-9998A68CD229}"/>
          </ac:spMkLst>
        </pc:spChg>
        <pc:spChg chg="mod">
          <ac:chgData name="FAUSTO GONCALVES CINTRA" userId="c66c76b8-5a90-4f09-b95a-2d5deb61eff4" providerId="ADAL" clId="{8956557C-51E9-426C-8A32-43B34C924760}" dt="2021-02-07T17:03:43.433" v="6067" actId="27636"/>
          <ac:spMkLst>
            <pc:docMk/>
            <pc:sldMk cId="1341425554" sldId="424"/>
            <ac:spMk id="3" creationId="{DD539F01-0451-4BC3-8D24-01E3FE50D1C9}"/>
          </ac:spMkLst>
        </pc:spChg>
        <pc:spChg chg="add del">
          <ac:chgData name="FAUSTO GONCALVES CINTRA" userId="c66c76b8-5a90-4f09-b95a-2d5deb61eff4" providerId="ADAL" clId="{8956557C-51E9-426C-8A32-43B34C924760}" dt="2021-02-03T00:12:08.657" v="6009" actId="931"/>
          <ac:spMkLst>
            <pc:docMk/>
            <pc:sldMk cId="1341425554" sldId="424"/>
            <ac:spMk id="6" creationId="{D25A05D9-9BD4-4407-B519-B57DB8D6D7CA}"/>
          </ac:spMkLst>
        </pc:spChg>
        <pc:picChg chg="add del mod">
          <ac:chgData name="FAUSTO GONCALVES CINTRA" userId="c66c76b8-5a90-4f09-b95a-2d5deb61eff4" providerId="ADAL" clId="{8956557C-51E9-426C-8A32-43B34C924760}" dt="2021-02-03T00:11:59.993" v="6008"/>
          <ac:picMkLst>
            <pc:docMk/>
            <pc:sldMk cId="1341425554" sldId="424"/>
            <ac:picMk id="7" creationId="{54F7490C-84A8-449C-9847-CD7045C84832}"/>
          </ac:picMkLst>
        </pc:picChg>
        <pc:picChg chg="add mod">
          <ac:chgData name="FAUSTO GONCALVES CINTRA" userId="c66c76b8-5a90-4f09-b95a-2d5deb61eff4" providerId="ADAL" clId="{8956557C-51E9-426C-8A32-43B34C924760}" dt="2021-02-03T00:12:09.905" v="6011" actId="962"/>
          <ac:picMkLst>
            <pc:docMk/>
            <pc:sldMk cId="1341425554" sldId="424"/>
            <ac:picMk id="9" creationId="{FEB283E7-872A-4164-A2ED-184A2CFBB9A6}"/>
          </ac:picMkLst>
        </pc:picChg>
      </pc:sldChg>
      <pc:sldChg chg="addSp delSp modSp new mod">
        <pc:chgData name="FAUSTO GONCALVES CINTRA" userId="c66c76b8-5a90-4f09-b95a-2d5deb61eff4" providerId="ADAL" clId="{8956557C-51E9-426C-8A32-43B34C924760}" dt="2021-02-02T23:01:32.151" v="5684" actId="20577"/>
        <pc:sldMkLst>
          <pc:docMk/>
          <pc:sldMk cId="227978944" sldId="425"/>
        </pc:sldMkLst>
        <pc:spChg chg="mod">
          <ac:chgData name="FAUSTO GONCALVES CINTRA" userId="c66c76b8-5a90-4f09-b95a-2d5deb61eff4" providerId="ADAL" clId="{8956557C-51E9-426C-8A32-43B34C924760}" dt="2021-02-02T23:01:32.151" v="5684" actId="20577"/>
          <ac:spMkLst>
            <pc:docMk/>
            <pc:sldMk cId="227978944" sldId="425"/>
            <ac:spMk id="2" creationId="{4341CF6C-BB68-4CC1-B78D-E7D075118038}"/>
          </ac:spMkLst>
        </pc:spChg>
        <pc:spChg chg="mod">
          <ac:chgData name="FAUSTO GONCALVES CINTRA" userId="c66c76b8-5a90-4f09-b95a-2d5deb61eff4" providerId="ADAL" clId="{8956557C-51E9-426C-8A32-43B34C924760}" dt="2021-02-02T23:01:29.200" v="5683" actId="20577"/>
          <ac:spMkLst>
            <pc:docMk/>
            <pc:sldMk cId="227978944" sldId="425"/>
            <ac:spMk id="3" creationId="{36C803A2-B87F-442E-8F4E-6A396E33AB1A}"/>
          </ac:spMkLst>
        </pc:spChg>
        <pc:spChg chg="del">
          <ac:chgData name="FAUSTO GONCALVES CINTRA" userId="c66c76b8-5a90-4f09-b95a-2d5deb61eff4" providerId="ADAL" clId="{8956557C-51E9-426C-8A32-43B34C924760}" dt="2021-02-02T22:56:21.999" v="5663"/>
          <ac:spMkLst>
            <pc:docMk/>
            <pc:sldMk cId="227978944" sldId="425"/>
            <ac:spMk id="6" creationId="{A31BAAE4-5F56-40EA-9935-45FCE501377C}"/>
          </ac:spMkLst>
        </pc:spChg>
        <pc:picChg chg="add del">
          <ac:chgData name="FAUSTO GONCALVES CINTRA" userId="c66c76b8-5a90-4f09-b95a-2d5deb61eff4" providerId="ADAL" clId="{8956557C-51E9-426C-8A32-43B34C924760}" dt="2021-02-02T22:56:20.586" v="5662" actId="21"/>
          <ac:picMkLst>
            <pc:docMk/>
            <pc:sldMk cId="227978944" sldId="425"/>
            <ac:picMk id="7" creationId="{D44A7A54-0B27-41BE-ABE0-38AE0E10A373}"/>
          </ac:picMkLst>
        </pc:picChg>
        <pc:picChg chg="add mod">
          <ac:chgData name="FAUSTO GONCALVES CINTRA" userId="c66c76b8-5a90-4f09-b95a-2d5deb61eff4" providerId="ADAL" clId="{8956557C-51E9-426C-8A32-43B34C924760}" dt="2021-02-02T22:56:32.367" v="5669"/>
          <ac:picMkLst>
            <pc:docMk/>
            <pc:sldMk cId="227978944" sldId="425"/>
            <ac:picMk id="8" creationId="{746EAEF0-A983-4978-9F33-5080B931E20F}"/>
          </ac:picMkLst>
        </pc:picChg>
      </pc:sldChg>
      <pc:sldChg chg="modSp add mod">
        <pc:chgData name="FAUSTO GONCALVES CINTRA" userId="c66c76b8-5a90-4f09-b95a-2d5deb61eff4" providerId="ADAL" clId="{8956557C-51E9-426C-8A32-43B34C924760}" dt="2021-02-08T14:49:17.727" v="6589" actId="20577"/>
        <pc:sldMkLst>
          <pc:docMk/>
          <pc:sldMk cId="2838258079" sldId="426"/>
        </pc:sldMkLst>
        <pc:spChg chg="mod">
          <ac:chgData name="FAUSTO GONCALVES CINTRA" userId="c66c76b8-5a90-4f09-b95a-2d5deb61eff4" providerId="ADAL" clId="{8956557C-51E9-426C-8A32-43B34C924760}" dt="2021-02-02T23:23:19.748" v="5956" actId="20577"/>
          <ac:spMkLst>
            <pc:docMk/>
            <pc:sldMk cId="2838258079" sldId="426"/>
            <ac:spMk id="2" creationId="{00000000-0000-0000-0000-000000000000}"/>
          </ac:spMkLst>
        </pc:spChg>
        <pc:graphicFrameChg chg="mod modGraphic">
          <ac:chgData name="FAUSTO GONCALVES CINTRA" userId="c66c76b8-5a90-4f09-b95a-2d5deb61eff4" providerId="ADAL" clId="{8956557C-51E9-426C-8A32-43B34C924760}" dt="2021-02-08T14:49:17.727" v="6589" actId="20577"/>
          <ac:graphicFrameMkLst>
            <pc:docMk/>
            <pc:sldMk cId="2838258079" sldId="426"/>
            <ac:graphicFrameMk id="7" creationId="{00000000-0000-0000-0000-000000000000}"/>
          </ac:graphicFrameMkLst>
        </pc:graphicFrameChg>
      </pc:sldChg>
      <pc:sldChg chg="addSp delSp modSp add del mod">
        <pc:chgData name="FAUSTO GONCALVES CINTRA" userId="c66c76b8-5a90-4f09-b95a-2d5deb61eff4" providerId="ADAL" clId="{8956557C-51E9-426C-8A32-43B34C924760}" dt="2021-02-07T23:02:46.897" v="6194" actId="47"/>
        <pc:sldMkLst>
          <pc:docMk/>
          <pc:sldMk cId="2124329138" sldId="427"/>
        </pc:sldMkLst>
        <pc:spChg chg="add mod">
          <ac:chgData name="FAUSTO GONCALVES CINTRA" userId="c66c76b8-5a90-4f09-b95a-2d5deb61eff4" providerId="ADAL" clId="{8956557C-51E9-426C-8A32-43B34C924760}" dt="2021-02-07T22:59:00.945" v="6095" actId="478"/>
          <ac:spMkLst>
            <pc:docMk/>
            <pc:sldMk cId="2124329138" sldId="427"/>
            <ac:spMk id="3" creationId="{F7DBBDA5-B724-4BAD-A670-476921441A4E}"/>
          </ac:spMkLst>
        </pc:spChg>
        <pc:spChg chg="del">
          <ac:chgData name="FAUSTO GONCALVES CINTRA" userId="c66c76b8-5a90-4f09-b95a-2d5deb61eff4" providerId="ADAL" clId="{8956557C-51E9-426C-8A32-43B34C924760}" dt="2021-02-07T22:59:00.945" v="6095" actId="478"/>
          <ac:spMkLst>
            <pc:docMk/>
            <pc:sldMk cId="2124329138" sldId="427"/>
            <ac:spMk id="7" creationId="{00000000-0000-0000-0000-000000000000}"/>
          </ac:spMkLst>
        </pc:spChg>
        <pc:spChg chg="add del mod">
          <ac:chgData name="FAUSTO GONCALVES CINTRA" userId="c66c76b8-5a90-4f09-b95a-2d5deb61eff4" providerId="ADAL" clId="{8956557C-51E9-426C-8A32-43B34C924760}" dt="2021-02-07T22:59:54.930" v="6112" actId="478"/>
          <ac:spMkLst>
            <pc:docMk/>
            <pc:sldMk cId="2124329138" sldId="427"/>
            <ac:spMk id="8" creationId="{B4A55C87-9F8F-4545-AD8C-8B2E2FF4DA01}"/>
          </ac:spMkLst>
        </pc:spChg>
        <pc:spChg chg="mod">
          <ac:chgData name="FAUSTO GONCALVES CINTRA" userId="c66c76b8-5a90-4f09-b95a-2d5deb61eff4" providerId="ADAL" clId="{8956557C-51E9-426C-8A32-43B34C924760}" dt="2021-02-07T22:58:52.873" v="6094" actId="2711"/>
          <ac:spMkLst>
            <pc:docMk/>
            <pc:sldMk cId="2124329138" sldId="427"/>
            <ac:spMk id="10" creationId="{00000000-0000-0000-0000-000000000000}"/>
          </ac:spMkLst>
        </pc:spChg>
        <pc:spChg chg="add mod">
          <ac:chgData name="FAUSTO GONCALVES CINTRA" userId="c66c76b8-5a90-4f09-b95a-2d5deb61eff4" providerId="ADAL" clId="{8956557C-51E9-426C-8A32-43B34C924760}" dt="2021-02-07T23:01:59.123" v="6184" actId="20577"/>
          <ac:spMkLst>
            <pc:docMk/>
            <pc:sldMk cId="2124329138" sldId="427"/>
            <ac:spMk id="11" creationId="{8F596147-70E8-4C99-BA24-1F2F9F6C84AC}"/>
          </ac:spMkLst>
        </pc:spChg>
      </pc:sldChg>
      <pc:sldChg chg="add">
        <pc:chgData name="FAUSTO GONCALVES CINTRA" userId="c66c76b8-5a90-4f09-b95a-2d5deb61eff4" providerId="ADAL" clId="{8956557C-51E9-426C-8A32-43B34C924760}" dt="2021-02-07T23:15:52.897" v="6196" actId="2890"/>
        <pc:sldMkLst>
          <pc:docMk/>
          <pc:sldMk cId="2571672538" sldId="427"/>
        </pc:sldMkLst>
      </pc:sldChg>
    </pc:docChg>
  </pc:docChgLst>
  <pc:docChgLst>
    <pc:chgData name="FAUSTO" userId="c66c76b8-5a90-4f09-b95a-2d5deb61eff4" providerId="ADAL" clId="{FCBE1990-5E2B-462D-890C-746BDFD4B54D}"/>
    <pc:docChg chg="addSld delSld modSld">
      <pc:chgData name="FAUSTO" userId="c66c76b8-5a90-4f09-b95a-2d5deb61eff4" providerId="ADAL" clId="{FCBE1990-5E2B-462D-890C-746BDFD4B54D}" dt="2022-08-09T12:52:03.790" v="80" actId="47"/>
      <pc:docMkLst>
        <pc:docMk/>
      </pc:docMkLst>
      <pc:sldChg chg="modSp mod">
        <pc:chgData name="FAUSTO" userId="c66c76b8-5a90-4f09-b95a-2d5deb61eff4" providerId="ADAL" clId="{FCBE1990-5E2B-462D-890C-746BDFD4B54D}" dt="2022-08-08T14:22:45.953" v="77" actId="20577"/>
        <pc:sldMkLst>
          <pc:docMk/>
          <pc:sldMk cId="0" sldId="402"/>
        </pc:sldMkLst>
        <pc:graphicFrameChg chg="modGraphic">
          <ac:chgData name="FAUSTO" userId="c66c76b8-5a90-4f09-b95a-2d5deb61eff4" providerId="ADAL" clId="{FCBE1990-5E2B-462D-890C-746BDFD4B54D}" dt="2022-08-08T14:22:45.953" v="77" actId="20577"/>
          <ac:graphicFrameMkLst>
            <pc:docMk/>
            <pc:sldMk cId="0" sldId="402"/>
            <ac:graphicFrameMk id="7" creationId="{00000000-0000-0000-0000-000000000000}"/>
          </ac:graphicFrameMkLst>
        </pc:graphicFrameChg>
      </pc:sldChg>
      <pc:sldChg chg="del">
        <pc:chgData name="FAUSTO" userId="c66c76b8-5a90-4f09-b95a-2d5deb61eff4" providerId="ADAL" clId="{FCBE1990-5E2B-462D-890C-746BDFD4B54D}" dt="2022-08-09T12:52:03.790" v="80" actId="47"/>
        <pc:sldMkLst>
          <pc:docMk/>
          <pc:sldMk cId="0" sldId="417"/>
        </pc:sldMkLst>
      </pc:sldChg>
      <pc:sldChg chg="modSp mod">
        <pc:chgData name="FAUSTO" userId="c66c76b8-5a90-4f09-b95a-2d5deb61eff4" providerId="ADAL" clId="{FCBE1990-5E2B-462D-890C-746BDFD4B54D}" dt="2022-08-08T14:14:21.841" v="18" actId="20577"/>
        <pc:sldMkLst>
          <pc:docMk/>
          <pc:sldMk cId="1341425554" sldId="424"/>
        </pc:sldMkLst>
        <pc:spChg chg="mod">
          <ac:chgData name="FAUSTO" userId="c66c76b8-5a90-4f09-b95a-2d5deb61eff4" providerId="ADAL" clId="{FCBE1990-5E2B-462D-890C-746BDFD4B54D}" dt="2022-08-08T14:14:21.841" v="18" actId="20577"/>
          <ac:spMkLst>
            <pc:docMk/>
            <pc:sldMk cId="1341425554" sldId="424"/>
            <ac:spMk id="3" creationId="{DD539F01-0451-4BC3-8D24-01E3FE50D1C9}"/>
          </ac:spMkLst>
        </pc:spChg>
      </pc:sldChg>
      <pc:sldChg chg="add">
        <pc:chgData name="FAUSTO" userId="c66c76b8-5a90-4f09-b95a-2d5deb61eff4" providerId="ADAL" clId="{FCBE1990-5E2B-462D-890C-746BDFD4B54D}" dt="2022-08-09T12:52:00.946" v="79"/>
        <pc:sldMkLst>
          <pc:docMk/>
          <pc:sldMk cId="0" sldId="450"/>
        </pc:sldMkLst>
      </pc:sldChg>
      <pc:sldChg chg="add">
        <pc:chgData name="FAUSTO" userId="c66c76b8-5a90-4f09-b95a-2d5deb61eff4" providerId="ADAL" clId="{FCBE1990-5E2B-462D-890C-746BDFD4B54D}" dt="2022-08-09T12:51:31.685" v="78"/>
        <pc:sldMkLst>
          <pc:docMk/>
          <pc:sldMk cId="0" sldId="45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A8AA9-9982-4423-AEEE-2B62E23B6597}" type="datetimeFigureOut">
              <a:rPr lang="pt-BR" smtClean="0"/>
              <a:t>09/08/2022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B39AC-ED6E-415F-835D-163B50459B4B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hyperlink" Target="mailto:professor@faustocintra.com.br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Agrupar 47">
            <a:extLst>
              <a:ext uri="{FF2B5EF4-FFF2-40B4-BE49-F238E27FC236}">
                <a16:creationId xmlns:a16="http://schemas.microsoft.com/office/drawing/2014/main" id="{33AACDB8-CD45-40F8-B949-8E98DD00BA6C}"/>
              </a:ext>
            </a:extLst>
          </p:cNvPr>
          <p:cNvGrpSpPr/>
          <p:nvPr/>
        </p:nvGrpSpPr>
        <p:grpSpPr>
          <a:xfrm>
            <a:off x="264922" y="1844824"/>
            <a:ext cx="11604158" cy="3856409"/>
            <a:chOff x="264922" y="1844824"/>
            <a:chExt cx="11604158" cy="3856409"/>
          </a:xfrm>
        </p:grpSpPr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B256AC00-C8B6-4498-B991-06920DA2B84E}"/>
                </a:ext>
              </a:extLst>
            </p:cNvPr>
            <p:cNvSpPr/>
            <p:nvPr userDrawn="1"/>
          </p:nvSpPr>
          <p:spPr>
            <a:xfrm>
              <a:off x="264923" y="2053602"/>
              <a:ext cx="11604157" cy="3647631"/>
            </a:xfrm>
            <a:prstGeom prst="roundRect">
              <a:avLst>
                <a:gd name="adj" fmla="val 0"/>
              </a:avLst>
            </a:prstGeom>
            <a:solidFill>
              <a:srgbClr val="111111">
                <a:alpha val="7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778D93E5-EDD9-49B5-AB1C-0452B6D7BEDF}"/>
                </a:ext>
              </a:extLst>
            </p:cNvPr>
            <p:cNvGrpSpPr/>
            <p:nvPr userDrawn="1"/>
          </p:nvGrpSpPr>
          <p:grpSpPr>
            <a:xfrm>
              <a:off x="264922" y="1844824"/>
              <a:ext cx="11604157" cy="208778"/>
              <a:chOff x="252481" y="1052736"/>
              <a:chExt cx="11604157" cy="208778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8EB9DCFE-FE20-4F88-B72D-9886035C6FA4}"/>
                  </a:ext>
                </a:extLst>
              </p:cNvPr>
              <p:cNvSpPr/>
              <p:nvPr userDrawn="1"/>
            </p:nvSpPr>
            <p:spPr>
              <a:xfrm>
                <a:off x="252481" y="1052736"/>
                <a:ext cx="11604157" cy="208778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lumMod val="65000"/>
                      <a:alpha val="85000"/>
                    </a:schemeClr>
                  </a:gs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43" name="Agrupar 42">
                <a:extLst>
                  <a:ext uri="{FF2B5EF4-FFF2-40B4-BE49-F238E27FC236}">
                    <a16:creationId xmlns:a16="http://schemas.microsoft.com/office/drawing/2014/main" id="{1F61F624-F2F0-4813-AEC7-38BCB5E18C71}"/>
                  </a:ext>
                </a:extLst>
              </p:cNvPr>
              <p:cNvGrpSpPr/>
              <p:nvPr userDrawn="1"/>
            </p:nvGrpSpPr>
            <p:grpSpPr>
              <a:xfrm>
                <a:off x="335359" y="1085117"/>
                <a:ext cx="525571" cy="144016"/>
                <a:chOff x="335360" y="1486436"/>
                <a:chExt cx="525571" cy="144016"/>
              </a:xfrm>
            </p:grpSpPr>
            <p:sp>
              <p:nvSpPr>
                <p:cNvPr id="44" name="Elipse 43">
                  <a:extLst>
                    <a:ext uri="{FF2B5EF4-FFF2-40B4-BE49-F238E27FC236}">
                      <a16:creationId xmlns:a16="http://schemas.microsoft.com/office/drawing/2014/main" id="{EA7EA32F-8470-4B5B-97C9-80D3E6359B1D}"/>
                    </a:ext>
                  </a:extLst>
                </p:cNvPr>
                <p:cNvSpPr/>
                <p:nvPr userDrawn="1"/>
              </p:nvSpPr>
              <p:spPr>
                <a:xfrm>
                  <a:off x="335360" y="1486436"/>
                  <a:ext cx="144016" cy="14401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5" name="Elipse 44">
                  <a:extLst>
                    <a:ext uri="{FF2B5EF4-FFF2-40B4-BE49-F238E27FC236}">
                      <a16:creationId xmlns:a16="http://schemas.microsoft.com/office/drawing/2014/main" id="{01B8BD34-E5AE-46D7-BFC8-8DE86DC72CA7}"/>
                    </a:ext>
                  </a:extLst>
                </p:cNvPr>
                <p:cNvSpPr/>
                <p:nvPr userDrawn="1"/>
              </p:nvSpPr>
              <p:spPr>
                <a:xfrm>
                  <a:off x="526138" y="1486436"/>
                  <a:ext cx="144016" cy="144016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6" name="Elipse 45">
                  <a:extLst>
                    <a:ext uri="{FF2B5EF4-FFF2-40B4-BE49-F238E27FC236}">
                      <a16:creationId xmlns:a16="http://schemas.microsoft.com/office/drawing/2014/main" id="{A448DF14-4F29-42CF-91BF-6339053BAC0C}"/>
                    </a:ext>
                  </a:extLst>
                </p:cNvPr>
                <p:cNvSpPr/>
                <p:nvPr userDrawn="1"/>
              </p:nvSpPr>
              <p:spPr>
                <a:xfrm>
                  <a:off x="716915" y="1486436"/>
                  <a:ext cx="144016" cy="14401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</p:grp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96521AF3-67CF-4199-BA4F-C316C98C1BD0}"/>
              </a:ext>
            </a:extLst>
          </p:cNvPr>
          <p:cNvSpPr/>
          <p:nvPr/>
        </p:nvSpPr>
        <p:spPr>
          <a:xfrm>
            <a:off x="252482" y="6525344"/>
            <a:ext cx="10803001" cy="504056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342F9209-C7C0-4986-8A97-BBBEE0017EC6}"/>
              </a:ext>
            </a:extLst>
          </p:cNvPr>
          <p:cNvSpPr/>
          <p:nvPr/>
        </p:nvSpPr>
        <p:spPr>
          <a:xfrm>
            <a:off x="11214969" y="5877272"/>
            <a:ext cx="886688" cy="8866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1E4BC66-E44A-4F5B-BAE3-46236DD04CFF}"/>
              </a:ext>
            </a:extLst>
          </p:cNvPr>
          <p:cNvSpPr/>
          <p:nvPr/>
        </p:nvSpPr>
        <p:spPr>
          <a:xfrm>
            <a:off x="3923" y="-10579"/>
            <a:ext cx="12188077" cy="127933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65000"/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11189865" y="6032263"/>
            <a:ext cx="936896" cy="61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pt-BR" dirty="0"/>
              <a:t>00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09806" y="2309089"/>
            <a:ext cx="11315258" cy="2015757"/>
          </a:xfrm>
          <a:prstGeom prst="rect">
            <a:avLst/>
          </a:prstGeom>
        </p:spPr>
        <p:txBody>
          <a:bodyPr anchor="ctr"/>
          <a:lstStyle>
            <a:lvl1pPr algn="ctr">
              <a:defRPr sz="6000" b="1" u="none">
                <a:solidFill>
                  <a:schemeClr val="accent2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29076" y="4444685"/>
            <a:ext cx="11315258" cy="10093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i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983432" y="6553161"/>
            <a:ext cx="10585176" cy="281422"/>
          </a:xfr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2929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Mono" panose="020B0509050203000203" pitchFamily="49" charset="0"/>
              </a:defRPr>
            </a:lvl1pPr>
          </a:lstStyle>
          <a:p>
            <a:pPr lvl="0"/>
            <a:r>
              <a:rPr lang="pt-BR" dirty="0"/>
              <a:t>NOME DA DISCIPLINA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A39960-2BF2-4C01-8C75-07418855F6CB}"/>
              </a:ext>
            </a:extLst>
          </p:cNvPr>
          <p:cNvGrpSpPr/>
          <p:nvPr/>
        </p:nvGrpSpPr>
        <p:grpSpPr>
          <a:xfrm>
            <a:off x="191344" y="69658"/>
            <a:ext cx="3981564" cy="1518058"/>
            <a:chOff x="7850994" y="279812"/>
            <a:chExt cx="3981564" cy="1518058"/>
          </a:xfrm>
        </p:grpSpPr>
        <p:pic>
          <p:nvPicPr>
            <p:cNvPr id="9" name="Imagem 8" descr="Uma imagem contendo medidor, desenho  Descrição gerada automaticamente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8883" y="279812"/>
              <a:ext cx="3973675" cy="727399"/>
            </a:xfrm>
            <a:prstGeom prst="rect">
              <a:avLst/>
            </a:prstGeom>
          </p:spPr>
        </p:pic>
        <p:sp>
          <p:nvSpPr>
            <p:cNvPr id="13" name="CaixaDeTexto 12"/>
            <p:cNvSpPr txBox="1"/>
            <p:nvPr/>
          </p:nvSpPr>
          <p:spPr>
            <a:xfrm>
              <a:off x="7850994" y="1089984"/>
              <a:ext cx="39736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pt-BR" sz="1600" i="1" dirty="0">
                  <a:latin typeface="IBM Plex Mono" panose="020B0609050203000203" pitchFamily="49" charset="0"/>
                  <a:hlinkClick r:id="rId4"/>
                </a:rPr>
                <a:t>professor@faustocintra.com.br</a:t>
              </a:r>
              <a:endParaRPr lang="pt-BR" sz="1600" i="1" dirty="0">
                <a:latin typeface="IBM Plex Mono" panose="020B0609050203000203" pitchFamily="49" charset="0"/>
              </a:endParaRPr>
            </a:p>
            <a:p>
              <a:endParaRPr lang="pt-BR" sz="2400" dirty="0">
                <a:latin typeface="IBM Plex Mono" panose="020B0609050203000203" pitchFamily="49" charset="0"/>
              </a:endParaRPr>
            </a:p>
          </p:txBody>
        </p:sp>
      </p:grpSp>
      <p:sp>
        <p:nvSpPr>
          <p:cNvPr id="38" name="Seta: Pentágono 37">
            <a:extLst>
              <a:ext uri="{FF2B5EF4-FFF2-40B4-BE49-F238E27FC236}">
                <a16:creationId xmlns:a16="http://schemas.microsoft.com/office/drawing/2014/main" id="{A554C671-A5BF-4161-A062-92179451E5E2}"/>
              </a:ext>
            </a:extLst>
          </p:cNvPr>
          <p:cNvSpPr/>
          <p:nvPr/>
        </p:nvSpPr>
        <p:spPr>
          <a:xfrm>
            <a:off x="613739" y="6560192"/>
            <a:ext cx="369693" cy="267361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IBM Plex Mono" panose="020B0509050203000203" pitchFamily="49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879920176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6" grpId="0" animBg="1"/>
      <p:bldP spid="5" grpId="0" animBg="1"/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1424" y="0"/>
            <a:ext cx="10908078" cy="980728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596349" y="1245996"/>
            <a:ext cx="10908078" cy="4722726"/>
          </a:xfrm>
        </p:spPr>
        <p:txBody>
          <a:bodyPr vert="eaVert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6406-8ABB-43F9-B69B-9E318F75FD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7184858"/>
      </p:ext>
    </p:extLst>
  </p:cSld>
  <p:clrMapOvr>
    <a:masterClrMapping/>
  </p:clrMapOvr>
  <p:transition spd="slow">
    <p:pull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11424" y="1"/>
            <a:ext cx="10945216" cy="980727"/>
          </a:xfrm>
          <a:prstGeom prst="rect">
            <a:avLst/>
          </a:prstGeom>
        </p:spPr>
        <p:txBody>
          <a:bodyPr vert="horz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7571" y="1276141"/>
            <a:ext cx="10809103" cy="4712677"/>
          </a:xfrm>
        </p:spPr>
        <p:txBody>
          <a:bodyPr vert="eaVert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6406-8ABB-43F9-B69B-9E318F75FD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2369964"/>
      </p:ext>
    </p:extLst>
  </p:cSld>
  <p:clrMapOvr>
    <a:masterClrMapping/>
  </p:clrMapOvr>
  <p:transition spd="slow">
    <p:pull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4010125-50A5-45C8-9343-EF3A12526F19}"/>
              </a:ext>
            </a:extLst>
          </p:cNvPr>
          <p:cNvSpPr/>
          <p:nvPr/>
        </p:nvSpPr>
        <p:spPr>
          <a:xfrm>
            <a:off x="252481" y="349464"/>
            <a:ext cx="11604157" cy="567182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1535FAA-6E39-4934-9C6A-3AD9AF399F67}"/>
              </a:ext>
            </a:extLst>
          </p:cNvPr>
          <p:cNvSpPr/>
          <p:nvPr/>
        </p:nvSpPr>
        <p:spPr>
          <a:xfrm>
            <a:off x="252482" y="6576144"/>
            <a:ext cx="10803001" cy="504056"/>
          </a:xfrm>
          <a:prstGeom prst="roundRect">
            <a:avLst/>
          </a:prstGeom>
          <a:solidFill>
            <a:srgbClr val="11111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388BEE0-2948-44BA-976B-5E67BCDF6752}"/>
              </a:ext>
            </a:extLst>
          </p:cNvPr>
          <p:cNvSpPr/>
          <p:nvPr/>
        </p:nvSpPr>
        <p:spPr>
          <a:xfrm>
            <a:off x="11221278" y="5838950"/>
            <a:ext cx="886688" cy="8866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0638A45-A429-4CD0-8A52-70B67ED0B0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[ILP508-00] Apresentação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369C149-D120-4237-B10C-C3159C1317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D56406-8ABB-43F9-B69B-9E318F75FDFF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Seta: Pentágono 5">
            <a:extLst>
              <a:ext uri="{FF2B5EF4-FFF2-40B4-BE49-F238E27FC236}">
                <a16:creationId xmlns:a16="http://schemas.microsoft.com/office/drawing/2014/main" id="{CBDCE54A-F6A4-460B-9866-81F2C302C437}"/>
              </a:ext>
            </a:extLst>
          </p:cNvPr>
          <p:cNvSpPr/>
          <p:nvPr/>
        </p:nvSpPr>
        <p:spPr>
          <a:xfrm>
            <a:off x="613739" y="6621485"/>
            <a:ext cx="297685" cy="220406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latin typeface="IBM Plex Mono" panose="020B0509050203000203" pitchFamily="49" charset="0"/>
              </a:rPr>
              <a:t>~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A0B706-A19B-4A51-B670-50D5D8897BBC}"/>
              </a:ext>
            </a:extLst>
          </p:cNvPr>
          <p:cNvGrpSpPr/>
          <p:nvPr/>
        </p:nvGrpSpPr>
        <p:grpSpPr>
          <a:xfrm>
            <a:off x="252480" y="143990"/>
            <a:ext cx="11604157" cy="208778"/>
            <a:chOff x="252481" y="1052736"/>
            <a:chExt cx="11604157" cy="208778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B8A82E8E-D1C0-4A33-AE69-3FF4D9D5FDD4}"/>
                </a:ext>
              </a:extLst>
            </p:cNvPr>
            <p:cNvSpPr/>
            <p:nvPr userDrawn="1"/>
          </p:nvSpPr>
          <p:spPr>
            <a:xfrm>
              <a:off x="252481" y="1052736"/>
              <a:ext cx="11604157" cy="208778"/>
            </a:xfrm>
            <a:prstGeom prst="rect">
              <a:avLst/>
            </a:prstGeom>
            <a:gradFill>
              <a:gsLst>
                <a:gs pos="100000">
                  <a:schemeClr val="bg1">
                    <a:lumMod val="65000"/>
                    <a:alpha val="85000"/>
                  </a:schemeClr>
                </a:gs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ED523404-8019-4D90-B712-2D579E30D2AB}"/>
                </a:ext>
              </a:extLst>
            </p:cNvPr>
            <p:cNvGrpSpPr/>
            <p:nvPr userDrawn="1"/>
          </p:nvGrpSpPr>
          <p:grpSpPr>
            <a:xfrm>
              <a:off x="335359" y="1083465"/>
              <a:ext cx="525571" cy="147320"/>
              <a:chOff x="335360" y="1484784"/>
              <a:chExt cx="525571" cy="147320"/>
            </a:xfrm>
          </p:grpSpPr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6EF03D9D-B0C5-4813-BA5F-1BB1442B0AB8}"/>
                  </a:ext>
                </a:extLst>
              </p:cNvPr>
              <p:cNvSpPr/>
              <p:nvPr userDrawn="1"/>
            </p:nvSpPr>
            <p:spPr>
              <a:xfrm>
                <a:off x="335360" y="1484784"/>
                <a:ext cx="144016" cy="1440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FFBBCAED-9AFB-4C41-9798-EF0DF49FF849}"/>
                  </a:ext>
                </a:extLst>
              </p:cNvPr>
              <p:cNvSpPr/>
              <p:nvPr userDrawn="1"/>
            </p:nvSpPr>
            <p:spPr>
              <a:xfrm>
                <a:off x="526137" y="1488088"/>
                <a:ext cx="144016" cy="1440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7E8B2791-39BE-4636-B30A-24396FD88997}"/>
                  </a:ext>
                </a:extLst>
              </p:cNvPr>
              <p:cNvSpPr/>
              <p:nvPr userDrawn="1"/>
            </p:nvSpPr>
            <p:spPr>
              <a:xfrm>
                <a:off x="716915" y="1484784"/>
                <a:ext cx="144016" cy="14401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6684102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1425" y="18256"/>
            <a:ext cx="10945214" cy="962472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6406-8ABB-43F9-B69B-9E318F75FD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065520"/>
      </p:ext>
    </p:extLst>
  </p:cSld>
  <p:clrMapOvr>
    <a:masterClrMapping/>
  </p:clrMapOvr>
  <p:transition spd="slow">
    <p:pull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1425" y="18256"/>
            <a:ext cx="10945216" cy="962472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3740727" y="1304925"/>
            <a:ext cx="7763700" cy="4659457"/>
          </a:xfrm>
        </p:spPr>
        <p:txBody>
          <a:bodyPr/>
          <a:lstStyle>
            <a:lvl1pPr marL="354330" indent="-354330">
              <a:tabLst>
                <a:tab pos="452120" algn="l"/>
              </a:tabLst>
              <a:defRPr/>
            </a:lvl1pPr>
            <a:lvl2pPr marL="628650" indent="-274955">
              <a:defRPr/>
            </a:lvl2pPr>
            <a:lvl3pPr marL="895350" indent="-266700">
              <a:defRPr/>
            </a:lvl3pPr>
            <a:lvl4pPr marL="1170305" indent="-274955">
              <a:defRPr/>
            </a:lvl4pPr>
            <a:lvl5pPr marL="1348105" indent="-177800"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6406-8ABB-43F9-B69B-9E318F75FDFF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Imagem 6"/>
          <p:cNvSpPr>
            <a:spLocks noGrp="1"/>
          </p:cNvSpPr>
          <p:nvPr>
            <p:ph type="pic" sz="quarter" idx="13"/>
          </p:nvPr>
        </p:nvSpPr>
        <p:spPr>
          <a:xfrm>
            <a:off x="571500" y="1304925"/>
            <a:ext cx="2886075" cy="4659457"/>
          </a:xfr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0129579"/>
      </p:ext>
    </p:extLst>
  </p:cSld>
  <p:clrMapOvr>
    <a:masterClrMapping/>
  </p:clrMapOvr>
  <p:transition spd="slow">
    <p:pull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>
                <a16:creationId xmlns:a16="http://schemas.microsoft.com/office/drawing/2014/main" id="{4D845B9D-7E84-4413-A8E8-B341D0081FD6}"/>
              </a:ext>
            </a:extLst>
          </p:cNvPr>
          <p:cNvSpPr/>
          <p:nvPr/>
        </p:nvSpPr>
        <p:spPr>
          <a:xfrm>
            <a:off x="11221278" y="5838950"/>
            <a:ext cx="886688" cy="8866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1A5FE5C6-38CC-4830-A768-D96220AC100A}"/>
              </a:ext>
            </a:extLst>
          </p:cNvPr>
          <p:cNvGrpSpPr/>
          <p:nvPr/>
        </p:nvGrpSpPr>
        <p:grpSpPr>
          <a:xfrm>
            <a:off x="246913" y="284930"/>
            <a:ext cx="10270536" cy="5378358"/>
            <a:chOff x="246913" y="284930"/>
            <a:chExt cx="10270536" cy="5378358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85722702-FF1B-4DB5-9FE2-5DA86878AF58}"/>
                </a:ext>
              </a:extLst>
            </p:cNvPr>
            <p:cNvGrpSpPr/>
            <p:nvPr userDrawn="1"/>
          </p:nvGrpSpPr>
          <p:grpSpPr>
            <a:xfrm>
              <a:off x="246913" y="284930"/>
              <a:ext cx="10270536" cy="5378358"/>
              <a:chOff x="246913" y="284930"/>
              <a:chExt cx="10270536" cy="5378358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BF66567D-2C25-4792-854B-557848252A6C}"/>
                  </a:ext>
                </a:extLst>
              </p:cNvPr>
              <p:cNvSpPr/>
              <p:nvPr userDrawn="1"/>
            </p:nvSpPr>
            <p:spPr>
              <a:xfrm>
                <a:off x="246914" y="493708"/>
                <a:ext cx="10270535" cy="516958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  <a:alpha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EEC98F61-4316-40B0-B629-946A250F42CE}"/>
                  </a:ext>
                </a:extLst>
              </p:cNvPr>
              <p:cNvSpPr/>
              <p:nvPr userDrawn="1"/>
            </p:nvSpPr>
            <p:spPr>
              <a:xfrm>
                <a:off x="246913" y="284930"/>
                <a:ext cx="10270535" cy="208778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lumMod val="65000"/>
                      <a:alpha val="85000"/>
                    </a:schemeClr>
                  </a:gs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b="1" dirty="0">
                    <a:solidFill>
                      <a:srgbClr val="111111"/>
                    </a:solidFill>
                  </a:rPr>
                  <a:t>Seção [novo]</a:t>
                </a:r>
              </a:p>
            </p:txBody>
          </p:sp>
        </p:grp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6103DB61-C61B-43EC-A77F-FB21BEC7D448}"/>
                </a:ext>
              </a:extLst>
            </p:cNvPr>
            <p:cNvGrpSpPr/>
            <p:nvPr userDrawn="1"/>
          </p:nvGrpSpPr>
          <p:grpSpPr>
            <a:xfrm>
              <a:off x="300830" y="317585"/>
              <a:ext cx="525571" cy="144016"/>
              <a:chOff x="335360" y="1486436"/>
              <a:chExt cx="525571" cy="144016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51FD5750-7B2F-46D0-B5EA-379DBCF89ADD}"/>
                  </a:ext>
                </a:extLst>
              </p:cNvPr>
              <p:cNvSpPr/>
              <p:nvPr userDrawn="1"/>
            </p:nvSpPr>
            <p:spPr>
              <a:xfrm>
                <a:off x="335360" y="1486436"/>
                <a:ext cx="144016" cy="1440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4462B6F8-A345-42E1-86E8-71001432F958}"/>
                  </a:ext>
                </a:extLst>
              </p:cNvPr>
              <p:cNvSpPr/>
              <p:nvPr userDrawn="1"/>
            </p:nvSpPr>
            <p:spPr>
              <a:xfrm>
                <a:off x="526138" y="1486436"/>
                <a:ext cx="144016" cy="1440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DBE88833-9808-49C8-B3FC-146DFF45D83A}"/>
                  </a:ext>
                </a:extLst>
              </p:cNvPr>
              <p:cNvSpPr/>
              <p:nvPr userDrawn="1"/>
            </p:nvSpPr>
            <p:spPr>
              <a:xfrm>
                <a:off x="716915" y="1486436"/>
                <a:ext cx="144016" cy="14401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91606" y="760154"/>
            <a:ext cx="9564833" cy="1997972"/>
          </a:xfrm>
          <a:prstGeom prst="rect">
            <a:avLst/>
          </a:prstGeom>
        </p:spPr>
        <p:txBody>
          <a:bodyPr anchor="ctr"/>
          <a:lstStyle>
            <a:lvl1pPr>
              <a:defRPr sz="6000" b="1" cap="all" baseline="0">
                <a:solidFill>
                  <a:srgbClr val="11111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2783632" y="4509120"/>
            <a:ext cx="7389295" cy="59876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CA2FC435-78A4-4DFB-8C7A-82AE23724EFA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0D5FE3B-5A8C-4304-809B-D6B83E7B8AB1}"/>
              </a:ext>
            </a:extLst>
          </p:cNvPr>
          <p:cNvSpPr/>
          <p:nvPr/>
        </p:nvSpPr>
        <p:spPr>
          <a:xfrm>
            <a:off x="252482" y="6576144"/>
            <a:ext cx="10803001" cy="504056"/>
          </a:xfrm>
          <a:prstGeom prst="roundRect">
            <a:avLst/>
          </a:prstGeom>
          <a:solidFill>
            <a:srgbClr val="11111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: Pentágono 20">
            <a:extLst>
              <a:ext uri="{FF2B5EF4-FFF2-40B4-BE49-F238E27FC236}">
                <a16:creationId xmlns:a16="http://schemas.microsoft.com/office/drawing/2014/main" id="{388699C8-68FB-4FC8-BA9A-5E6EF55176BA}"/>
              </a:ext>
            </a:extLst>
          </p:cNvPr>
          <p:cNvSpPr/>
          <p:nvPr/>
        </p:nvSpPr>
        <p:spPr>
          <a:xfrm>
            <a:off x="613739" y="6618023"/>
            <a:ext cx="297685" cy="220406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latin typeface="IBM Plex Mono" panose="020B0509050203000203" pitchFamily="49" charset="0"/>
              </a:rPr>
              <a:t>~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911424" y="6543075"/>
            <a:ext cx="100566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[ILP508-00]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357044432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20" grpId="0" animBg="1"/>
      <p:bldP spid="21" grpId="0" animBg="1"/>
      <p:bldP spid="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1424" y="0"/>
            <a:ext cx="10945216" cy="980728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838200" y="1292087"/>
            <a:ext cx="5181600" cy="4661904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1292087"/>
            <a:ext cx="5181600" cy="4661904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6406-8ABB-43F9-B69B-9E318F75FD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538360"/>
      </p:ext>
    </p:extLst>
  </p:cSld>
  <p:clrMapOvr>
    <a:masterClrMapping/>
  </p:clrMapOvr>
  <p:transition spd="slow">
    <p:pull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1424" y="0"/>
            <a:ext cx="10873208" cy="929269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6612" y="1258880"/>
            <a:ext cx="5157787" cy="823912"/>
          </a:xfrm>
        </p:spPr>
        <p:txBody>
          <a:bodyPr anchor="b"/>
          <a:lstStyle>
            <a:lvl1pPr marL="0" indent="0">
              <a:buNone/>
              <a:defRPr sz="2400" b="0" i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839788" y="2135517"/>
            <a:ext cx="5157787" cy="3818474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258880"/>
            <a:ext cx="5183188" cy="823912"/>
          </a:xfrm>
        </p:spPr>
        <p:txBody>
          <a:bodyPr anchor="b"/>
          <a:lstStyle>
            <a:lvl1pPr marL="0" indent="0">
              <a:buNone/>
              <a:defRPr sz="2400" b="0" i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2135517"/>
            <a:ext cx="5183188" cy="3818474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B037C-893E-4696-81C0-4C4A9115CE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819655"/>
      </p:ext>
    </p:extLst>
  </p:cSld>
  <p:clrMapOvr>
    <a:masterClrMapping/>
  </p:clrMapOvr>
  <p:transition spd="slow">
    <p:pull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1424" y="1"/>
            <a:ext cx="10873208" cy="980728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6406-8ABB-43F9-B69B-9E318F75FD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153240"/>
      </p:ext>
    </p:extLst>
  </p:cSld>
  <p:clrMapOvr>
    <a:masterClrMapping/>
  </p:clrMapOvr>
  <p:transition spd="slow">
    <p:pull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0"/>
            <a:ext cx="11016852" cy="98072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83188" y="1296237"/>
            <a:ext cx="6172200" cy="4651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296237"/>
            <a:ext cx="3932237" cy="4651375"/>
          </a:xfrm>
        </p:spPr>
        <p:txBody>
          <a:bodyPr/>
          <a:lstStyle>
            <a:lvl1pPr marL="0" indent="0">
              <a:buNone/>
              <a:defRPr sz="1600" i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2403F-206F-4692-AD3A-864CC03F15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4295213"/>
      </p:ext>
    </p:extLst>
  </p:cSld>
  <p:clrMapOvr>
    <a:masterClrMapping/>
  </p:clrMapOvr>
  <p:transition spd="slow">
    <p:pull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6613" y="0"/>
            <a:ext cx="11020028" cy="98072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1276141"/>
            <a:ext cx="6172200" cy="4670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6612" y="1276141"/>
            <a:ext cx="3932237" cy="4670425"/>
          </a:xfrm>
        </p:spPr>
        <p:txBody>
          <a:bodyPr/>
          <a:lstStyle>
            <a:lvl1pPr marL="0" indent="0">
              <a:buNone/>
              <a:defRPr sz="1600" i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[ILP508-00] Apresentação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A03B8-9D81-4B1F-9704-3B37F52C17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6379974"/>
      </p:ext>
    </p:extLst>
  </p:cSld>
  <p:clrMapOvr>
    <a:masterClrMapping/>
  </p:clrMapOvr>
  <p:transition spd="slow">
    <p:pull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69B31A3-33BC-4FFB-BEE2-927963E3A772}"/>
              </a:ext>
            </a:extLst>
          </p:cNvPr>
          <p:cNvGrpSpPr/>
          <p:nvPr/>
        </p:nvGrpSpPr>
        <p:grpSpPr>
          <a:xfrm>
            <a:off x="252481" y="1052736"/>
            <a:ext cx="11604158" cy="5375054"/>
            <a:chOff x="252481" y="1052736"/>
            <a:chExt cx="11604158" cy="5375054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4152339-64B0-430D-8734-96E0C7ABB6AA}"/>
                </a:ext>
              </a:extLst>
            </p:cNvPr>
            <p:cNvSpPr/>
            <p:nvPr userDrawn="1"/>
          </p:nvSpPr>
          <p:spPr>
            <a:xfrm>
              <a:off x="252482" y="1258210"/>
              <a:ext cx="11604157" cy="51695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E0445766-CFDE-46BE-AA72-6DBCA90F47D4}"/>
                </a:ext>
              </a:extLst>
            </p:cNvPr>
            <p:cNvGrpSpPr/>
            <p:nvPr userDrawn="1"/>
          </p:nvGrpSpPr>
          <p:grpSpPr>
            <a:xfrm>
              <a:off x="252481" y="1052736"/>
              <a:ext cx="11604157" cy="208778"/>
              <a:chOff x="252481" y="1052736"/>
              <a:chExt cx="11604157" cy="208778"/>
            </a:xfrm>
          </p:grpSpPr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FD53F317-0801-4607-9C54-D76286944071}"/>
                  </a:ext>
                </a:extLst>
              </p:cNvPr>
              <p:cNvSpPr/>
              <p:nvPr userDrawn="1"/>
            </p:nvSpPr>
            <p:spPr>
              <a:xfrm>
                <a:off x="252481" y="1052736"/>
                <a:ext cx="11604157" cy="208778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lumMod val="65000"/>
                      <a:alpha val="85000"/>
                    </a:schemeClr>
                  </a:gs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6" name="Agrupar 25">
                <a:extLst>
                  <a:ext uri="{FF2B5EF4-FFF2-40B4-BE49-F238E27FC236}">
                    <a16:creationId xmlns:a16="http://schemas.microsoft.com/office/drawing/2014/main" id="{B86270D6-B883-400E-ACD5-42C879760B29}"/>
                  </a:ext>
                </a:extLst>
              </p:cNvPr>
              <p:cNvGrpSpPr/>
              <p:nvPr userDrawn="1"/>
            </p:nvGrpSpPr>
            <p:grpSpPr>
              <a:xfrm>
                <a:off x="335359" y="1085117"/>
                <a:ext cx="525571" cy="144016"/>
                <a:chOff x="335360" y="1486436"/>
                <a:chExt cx="525571" cy="144016"/>
              </a:xfrm>
            </p:grpSpPr>
            <p:sp>
              <p:nvSpPr>
                <p:cNvPr id="21" name="Elipse 20">
                  <a:extLst>
                    <a:ext uri="{FF2B5EF4-FFF2-40B4-BE49-F238E27FC236}">
                      <a16:creationId xmlns:a16="http://schemas.microsoft.com/office/drawing/2014/main" id="{1D5B209B-B11A-4646-AAD7-0074CB983FC8}"/>
                    </a:ext>
                  </a:extLst>
                </p:cNvPr>
                <p:cNvSpPr/>
                <p:nvPr userDrawn="1"/>
              </p:nvSpPr>
              <p:spPr>
                <a:xfrm>
                  <a:off x="335360" y="1486436"/>
                  <a:ext cx="144016" cy="14401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Elipse 22">
                  <a:extLst>
                    <a:ext uri="{FF2B5EF4-FFF2-40B4-BE49-F238E27FC236}">
                      <a16:creationId xmlns:a16="http://schemas.microsoft.com/office/drawing/2014/main" id="{077302DA-5183-4594-AE63-EC1FF6F724F8}"/>
                    </a:ext>
                  </a:extLst>
                </p:cNvPr>
                <p:cNvSpPr/>
                <p:nvPr userDrawn="1"/>
              </p:nvSpPr>
              <p:spPr>
                <a:xfrm>
                  <a:off x="526138" y="1486436"/>
                  <a:ext cx="144016" cy="144016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" name="Elipse 24">
                  <a:extLst>
                    <a:ext uri="{FF2B5EF4-FFF2-40B4-BE49-F238E27FC236}">
                      <a16:creationId xmlns:a16="http://schemas.microsoft.com/office/drawing/2014/main" id="{A095FC80-02C6-447A-92E9-31E809B345DF}"/>
                    </a:ext>
                  </a:extLst>
                </p:cNvPr>
                <p:cNvSpPr/>
                <p:nvPr userDrawn="1"/>
              </p:nvSpPr>
              <p:spPr>
                <a:xfrm>
                  <a:off x="716915" y="1486436"/>
                  <a:ext cx="144016" cy="14401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</p:grpSp>
      <p:sp>
        <p:nvSpPr>
          <p:cNvPr id="29" name="Retângulo 28">
            <a:extLst>
              <a:ext uri="{FF2B5EF4-FFF2-40B4-BE49-F238E27FC236}">
                <a16:creationId xmlns:a16="http://schemas.microsoft.com/office/drawing/2014/main" id="{5D4B6967-038A-46AF-ACF2-ABD9915FD41C}"/>
              </a:ext>
            </a:extLst>
          </p:cNvPr>
          <p:cNvSpPr/>
          <p:nvPr/>
        </p:nvSpPr>
        <p:spPr>
          <a:xfrm>
            <a:off x="0" y="0"/>
            <a:ext cx="12192000" cy="967725"/>
          </a:xfrm>
          <a:prstGeom prst="rect">
            <a:avLst/>
          </a:prstGeom>
          <a:gradFill>
            <a:gsLst>
              <a:gs pos="100000">
                <a:schemeClr val="tx1">
                  <a:alpha val="85000"/>
                </a:schemeClr>
              </a:gs>
              <a:gs pos="0">
                <a:schemeClr val="tx1">
                  <a:lumMod val="90000"/>
                  <a:lumOff val="1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5B1340E-338F-44E7-AB74-54777D0C728B}"/>
              </a:ext>
            </a:extLst>
          </p:cNvPr>
          <p:cNvSpPr/>
          <p:nvPr/>
        </p:nvSpPr>
        <p:spPr>
          <a:xfrm>
            <a:off x="252482" y="6576144"/>
            <a:ext cx="10803001" cy="504056"/>
          </a:xfrm>
          <a:prstGeom prst="roundRect">
            <a:avLst/>
          </a:prstGeom>
          <a:solidFill>
            <a:srgbClr val="11111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1424" y="16550"/>
            <a:ext cx="10945214" cy="95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52481" y="1258210"/>
            <a:ext cx="11604157" cy="5172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1424" y="6621485"/>
            <a:ext cx="9562308" cy="220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Mono" panose="020B0509050203000203" pitchFamily="49" charset="0"/>
              </a:defRPr>
            </a:lvl1pPr>
          </a:lstStyle>
          <a:p>
            <a:r>
              <a:rPr lang="pt-BR"/>
              <a:t>[ILP508-00] Apresentação</a:t>
            </a:r>
            <a:endParaRPr lang="pt-BR" dirty="0"/>
          </a:p>
        </p:txBody>
      </p:sp>
      <p:sp>
        <p:nvSpPr>
          <p:cNvPr id="16" name="Seta: Pentágono 15">
            <a:extLst>
              <a:ext uri="{FF2B5EF4-FFF2-40B4-BE49-F238E27FC236}">
                <a16:creationId xmlns:a16="http://schemas.microsoft.com/office/drawing/2014/main" id="{A255C3FA-6664-4771-8059-70D85F9C6A87}"/>
              </a:ext>
            </a:extLst>
          </p:cNvPr>
          <p:cNvSpPr/>
          <p:nvPr/>
        </p:nvSpPr>
        <p:spPr>
          <a:xfrm>
            <a:off x="613739" y="6621485"/>
            <a:ext cx="297685" cy="220406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latin typeface="IBM Plex Mono" panose="020B0509050203000203" pitchFamily="49" charset="0"/>
              </a:rPr>
              <a:t>~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672BBEA-D87E-4272-B518-BA61F80F02B4}"/>
              </a:ext>
            </a:extLst>
          </p:cNvPr>
          <p:cNvSpPr/>
          <p:nvPr/>
        </p:nvSpPr>
        <p:spPr>
          <a:xfrm>
            <a:off x="11221278" y="5838950"/>
            <a:ext cx="886688" cy="8866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1262425" y="6099732"/>
            <a:ext cx="80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fld id="{E5D56406-8ABB-43F9-B69B-9E318F75FDFF}" type="slidenum">
              <a:rPr lang="pt-BR" smtClean="0"/>
              <a:t>‹nº›</a:t>
            </a:fld>
            <a:endParaRPr lang="pt-BR"/>
          </a:p>
        </p:txBody>
      </p:sp>
      <p:pic>
        <p:nvPicPr>
          <p:cNvPr id="30" name="Imagem 29" descr="Uma imagem contendo óculos de sol, espelho  Descrição gerada automaticamente">
            <a:extLst>
              <a:ext uri="{FF2B5EF4-FFF2-40B4-BE49-F238E27FC236}">
                <a16:creationId xmlns:a16="http://schemas.microsoft.com/office/drawing/2014/main" id="{8837D457-8EA6-4249-BE36-5DBC6EB3314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7" y="255559"/>
            <a:ext cx="456605" cy="4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4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ransition spd="slow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5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16" grpId="0" animBg="1"/>
      <p:bldP spid="18" grpId="0" animBg="1"/>
      <p:bldP spid="6" grpId="0"/>
    </p:bld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u="none" kern="1200">
          <a:solidFill>
            <a:schemeClr val="bg1">
              <a:lumMod val="8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SzPct val="75000"/>
        <a:buFont typeface="Wingdings" panose="05000000000000000000" pitchFamily="2" charset="2"/>
        <a:buChar char="v"/>
        <a:defRPr sz="2800" kern="1200">
          <a:solidFill>
            <a:srgbClr val="292929"/>
          </a:solidFill>
          <a:latin typeface="+mn-lt"/>
          <a:ea typeface="+mn-ea"/>
          <a:cs typeface="+mn-cs"/>
        </a:defRPr>
      </a:lvl1pPr>
      <a:lvl2pPr marL="46418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2400" kern="1200">
          <a:solidFill>
            <a:srgbClr val="292929"/>
          </a:solidFill>
          <a:latin typeface="+mn-lt"/>
          <a:ea typeface="+mn-ea"/>
          <a:cs typeface="+mn-cs"/>
        </a:defRPr>
      </a:lvl2pPr>
      <a:lvl3pPr marL="69151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150000"/>
        <a:buFont typeface="Arial" panose="020B0604020202020204" pitchFamily="34" charset="0"/>
        <a:buChar char="•"/>
        <a:defRPr sz="2000" kern="1200">
          <a:solidFill>
            <a:srgbClr val="292929"/>
          </a:solidFill>
          <a:latin typeface="+mn-lt"/>
          <a:ea typeface="+mn-ea"/>
          <a:cs typeface="+mn-cs"/>
        </a:defRPr>
      </a:lvl3pPr>
      <a:lvl4pPr marL="92138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Courier New" panose="02070409020205020404" pitchFamily="49" charset="0"/>
        <a:buChar char="o"/>
        <a:defRPr sz="1800" kern="1200">
          <a:solidFill>
            <a:srgbClr val="292929"/>
          </a:solidFill>
          <a:latin typeface="+mn-lt"/>
          <a:ea typeface="+mn-ea"/>
          <a:cs typeface="+mn-cs"/>
        </a:defRPr>
      </a:lvl4pPr>
      <a:lvl5pPr marL="112331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IBM Plex Sans" panose="020B0603050203000203" pitchFamily="34" charset="0"/>
        <a:buChar char="–"/>
        <a:defRPr sz="1800" kern="1200">
          <a:solidFill>
            <a:srgbClr val="29292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" TargetMode="External"/><Relationship Id="rId2" Type="http://schemas.openxmlformats.org/officeDocument/2006/relationships/hyperlink" Target="https://pt-br.reactjs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hyperlink" Target="https://vuejs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.cc/apresentacao2022" TargetMode="External"/><Relationship Id="rId2" Type="http://schemas.openxmlformats.org/officeDocument/2006/relationships/hyperlink" Target="mailto:professor@faustocintra.com.b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t-br.reactjs.org/tutorial/tutorial.html" TargetMode="External"/><Relationship Id="rId2" Type="http://schemas.openxmlformats.org/officeDocument/2006/relationships/hyperlink" Target="https://pt-br.reactjs.org/docs/getting-started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b-ok.lat/book/5462113/79c8da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b-ok.lat/book/5529629/3ff2a8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tiny.cc/apresentacao2022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professor@faustocintra.com.br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/>
              <a:t>00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000"/>
              <a:t>Apresentação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/>
              <a:t>Professor, disciplina e sistema de avaliação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altLang="pt-BR" dirty="0"/>
              <a:t>[ILP508] </a:t>
            </a:r>
            <a:r>
              <a:rPr lang="pt-BR" dirty="0"/>
              <a:t>ELETIVA: PROGRAMAÇÃO WEB</a:t>
            </a:r>
          </a:p>
        </p:txBody>
      </p:sp>
    </p:spTree>
  </p:cSld>
  <p:clrMapOvr>
    <a:masterClrMapping/>
  </p:clrMapOvr>
  <p:transition spd="slow">
    <p:pull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 WWW e o HTML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C435-78A4-4DFB-8C7A-82AE23724EFA}" type="slidenum">
              <a:rPr lang="pt-BR" smtClean="0"/>
              <a:t>10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i="1"/>
              <a:t>[ILP508-00] Apresentação</a:t>
            </a:r>
          </a:p>
        </p:txBody>
      </p:sp>
    </p:spTree>
  </p:cSld>
  <p:clrMapOvr>
    <a:masterClrMapping/>
  </p:clrMapOvr>
  <p:transition spd="slow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/>
              <a:t>Agradeça todos os dias a este sujeito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/>
              <a:t>Trouxe o conceito de </a:t>
            </a:r>
            <a:r>
              <a:rPr lang="pt-BR" i="1"/>
              <a:t>hyperlink</a:t>
            </a:r>
            <a:r>
              <a:rPr lang="pt-BR"/>
              <a:t> (que existia desde os anos 60) à Internet</a:t>
            </a:r>
          </a:p>
          <a:p>
            <a:r>
              <a:rPr lang="pt-BR"/>
              <a:t>Como ele fez isso?</a:t>
            </a:r>
          </a:p>
          <a:p>
            <a:pPr lvl="1"/>
            <a:r>
              <a:rPr lang="pt-BR"/>
              <a:t>Idealizou uma forma de endereçamento que pudesse identificar unicamente um documento na Internet (URL)</a:t>
            </a:r>
          </a:p>
          <a:p>
            <a:pPr lvl="1"/>
            <a:r>
              <a:rPr lang="pt-BR"/>
              <a:t>Criou uma forma de escrever esses documentos, unindo textos e imagens (e, mais tarde, também sons e vídeos) – o HTML (</a:t>
            </a:r>
            <a:r>
              <a:rPr lang="pt-BR" i="1" err="1"/>
              <a:t>HyperText</a:t>
            </a:r>
            <a:r>
              <a:rPr lang="pt-BR" i="1"/>
              <a:t> </a:t>
            </a:r>
            <a:r>
              <a:rPr lang="pt-BR" i="1" err="1"/>
              <a:t>Markup</a:t>
            </a:r>
            <a:r>
              <a:rPr lang="pt-BR" i="1"/>
              <a:t> </a:t>
            </a:r>
            <a:r>
              <a:rPr lang="pt-BR" i="1" err="1"/>
              <a:t>Language</a:t>
            </a:r>
            <a:r>
              <a:rPr lang="pt-BR"/>
              <a:t> – linguagem de marcação de hipertexto)</a:t>
            </a:r>
          </a:p>
          <a:p>
            <a:pPr lvl="1"/>
            <a:r>
              <a:rPr lang="pt-BR"/>
              <a:t>(cont.)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152A-744E-4EFE-BEEB-325021E0C583}" type="slidenum">
              <a:rPr lang="pt-BR" smtClean="0"/>
              <a:t>11</a:t>
            </a:fld>
            <a:endParaRPr lang="pt-B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615" y="1710690"/>
            <a:ext cx="2018030" cy="301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985327" y="4728271"/>
            <a:ext cx="2016224" cy="1076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>
                <a:latin typeface="Calibri" panose="020F0502020204030204" pitchFamily="34" charset="0"/>
                <a:cs typeface="Calibri" panose="020F0502020204030204" pitchFamily="34" charset="0"/>
              </a:rPr>
              <a:t>Tim Berners-Lee</a:t>
            </a:r>
          </a:p>
          <a:p>
            <a:pPr algn="ctr"/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1400">
                <a:latin typeface="Calibri" panose="020F0502020204030204" pitchFamily="34" charset="0"/>
                <a:cs typeface="Calibri" panose="020F0502020204030204" pitchFamily="34" charset="0"/>
              </a:rPr>
              <a:t>Idealizador da WWW (1989)</a:t>
            </a:r>
          </a:p>
        </p:txBody>
      </p:sp>
    </p:spTree>
  </p:cSld>
  <p:clrMapOvr>
    <a:masterClrMapping/>
  </p:clrMapOvr>
  <p:transition spd="slow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Esse é o cara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>
                <a:latin typeface="+mn-lt"/>
              </a:rPr>
              <a:t>Como ele fez isso (cont.)?</a:t>
            </a:r>
          </a:p>
          <a:p>
            <a:pPr lvl="1"/>
            <a:r>
              <a:rPr lang="pt-BR">
                <a:latin typeface="+mn-lt"/>
              </a:rPr>
              <a:t>Concebeu o modo pelo qual documentos HTML seriam transportados através da Internet – o HTTP (</a:t>
            </a:r>
            <a:r>
              <a:rPr lang="pt-BR" i="1" err="1">
                <a:latin typeface="+mn-lt"/>
              </a:rPr>
              <a:t>HyperText</a:t>
            </a:r>
            <a:r>
              <a:rPr lang="pt-BR" i="1">
                <a:latin typeface="+mn-lt"/>
              </a:rPr>
              <a:t> </a:t>
            </a:r>
            <a:r>
              <a:rPr lang="pt-BR" i="1" err="1">
                <a:latin typeface="+mn-lt"/>
              </a:rPr>
              <a:t>Transfer</a:t>
            </a:r>
            <a:r>
              <a:rPr lang="pt-BR" i="1">
                <a:latin typeface="+mn-lt"/>
              </a:rPr>
              <a:t> </a:t>
            </a:r>
            <a:r>
              <a:rPr lang="pt-BR" i="1" err="1">
                <a:latin typeface="+mn-lt"/>
              </a:rPr>
              <a:t>Protocol</a:t>
            </a:r>
            <a:r>
              <a:rPr lang="pt-BR">
                <a:latin typeface="+mn-lt"/>
              </a:rPr>
              <a:t> – protocolo de transferência de hipertexto)</a:t>
            </a:r>
          </a:p>
          <a:p>
            <a:pPr lvl="1"/>
            <a:r>
              <a:rPr lang="pt-BR">
                <a:latin typeface="+mn-lt"/>
              </a:rPr>
              <a:t>Escreveu o primeiro programa capaz de interpretar a HTML e exibir documentos que reuniam, ao mesmo tempo, texto, imagens e </a:t>
            </a:r>
            <a:r>
              <a:rPr lang="pt-BR" i="1">
                <a:latin typeface="+mn-lt"/>
              </a:rPr>
              <a:t>hyperlinks</a:t>
            </a:r>
            <a:r>
              <a:rPr lang="pt-BR">
                <a:latin typeface="+mn-lt"/>
              </a:rPr>
              <a:t> para outros documentos – o primeiro navegador (</a:t>
            </a:r>
            <a:r>
              <a:rPr lang="pt-BR" i="1">
                <a:latin typeface="+mn-lt"/>
              </a:rPr>
              <a:t>browser</a:t>
            </a:r>
            <a:r>
              <a:rPr lang="pt-BR">
                <a:latin typeface="+mn-lt"/>
              </a:rPr>
              <a:t>), chamado </a:t>
            </a:r>
            <a:r>
              <a:rPr lang="pt-BR" err="1">
                <a:latin typeface="+mn-lt"/>
              </a:rPr>
              <a:t>WorldWideWeb</a:t>
            </a:r>
            <a:r>
              <a:rPr lang="pt-BR">
                <a:latin typeface="+mn-lt"/>
              </a:rPr>
              <a:t>.</a:t>
            </a:r>
          </a:p>
          <a:p>
            <a:r>
              <a:rPr lang="pt-BR">
                <a:latin typeface="+mn-lt"/>
              </a:rPr>
              <a:t>Logo, haveria uma rede de servidores com documentos HTML para serem acessados – surgiria a World Wide Web (“teia de alcance mundial”)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152A-744E-4EFE-BEEB-325021E0C583}" type="slidenum">
              <a:rPr lang="pt-BR" smtClean="0"/>
              <a:t>12</a:t>
            </a:fld>
            <a:endParaRPr lang="pt-B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0135" y="1593215"/>
            <a:ext cx="2018030" cy="301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1081847" y="4610796"/>
            <a:ext cx="2016224" cy="1076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>
                <a:latin typeface="Calibri" panose="020F0502020204030204" pitchFamily="34" charset="0"/>
                <a:cs typeface="Calibri" panose="020F0502020204030204" pitchFamily="34" charset="0"/>
              </a:rPr>
              <a:t>Tim Berners-Lee</a:t>
            </a:r>
          </a:p>
          <a:p>
            <a:pPr algn="ctr"/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1400">
                <a:latin typeface="Calibri" panose="020F0502020204030204" pitchFamily="34" charset="0"/>
                <a:cs typeface="Calibri" panose="020F0502020204030204" pitchFamily="34" charset="0"/>
              </a:rPr>
              <a:t>Idealizador da WWW (1989)</a:t>
            </a:r>
          </a:p>
        </p:txBody>
      </p:sp>
      <p:sp>
        <p:nvSpPr>
          <p:cNvPr id="9" name="Texto explicativo retangular com cantos arredondados 8"/>
          <p:cNvSpPr/>
          <p:nvPr/>
        </p:nvSpPr>
        <p:spPr>
          <a:xfrm>
            <a:off x="3479451" y="3356992"/>
            <a:ext cx="2016224" cy="936104"/>
          </a:xfrm>
          <a:prstGeom prst="wedgeRoundRectCallout">
            <a:avLst>
              <a:gd name="adj1" fmla="val -73057"/>
              <a:gd name="adj2" fmla="val -48607"/>
              <a:gd name="adj3" fmla="val 16667"/>
            </a:avLst>
          </a:prstGeom>
          <a:solidFill>
            <a:srgbClr val="CC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sz="20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</a:t>
            </a:r>
            <a:r>
              <a:rPr lang="pt-BR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fui eu quem fiz, ó!</a:t>
            </a:r>
          </a:p>
        </p:txBody>
      </p:sp>
    </p:spTree>
  </p:cSld>
  <p:clrMapOvr>
    <a:masterClrMapping/>
  </p:clrMapOvr>
  <p:transition spd="slow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9636-FF76-46D5-961F-006420D30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HTML não foi suficiente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D1E962-9A10-486F-A267-6C25795E4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O HTML idealizado por Berners-Lee era muito competente para estruturar os conteúdos a serem exibidos em uma página Web, mas...</a:t>
            </a:r>
          </a:p>
          <a:p>
            <a:pPr lvl="1"/>
            <a:r>
              <a:rPr lang="pt-BR" dirty="0"/>
              <a:t>era confuso controlar a aparência dos conteúdos exibidos; e</a:t>
            </a:r>
          </a:p>
          <a:p>
            <a:pPr lvl="1"/>
            <a:r>
              <a:rPr lang="pt-BR" dirty="0"/>
              <a:t>era difícil fazer com que uma página Web fizesse mais do que simplesmente exibir os conteúdos</a:t>
            </a:r>
          </a:p>
          <a:p>
            <a:r>
              <a:rPr lang="pt-BR" dirty="0"/>
              <a:t>Assim, com o tempo, outras duas tecnologias sugiram para resolver esse problema: o </a:t>
            </a:r>
            <a:r>
              <a:rPr lang="pt-BR" b="1" dirty="0"/>
              <a:t>CSS</a:t>
            </a:r>
            <a:r>
              <a:rPr lang="pt-BR" dirty="0"/>
              <a:t> e o </a:t>
            </a:r>
            <a:r>
              <a:rPr lang="pt-BR" b="1" dirty="0"/>
              <a:t>JavaScript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6BBC92-C97C-478D-80FD-D04BDA12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[ILP508-00] Apresentação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80EB40A-0CC6-47CC-896A-BE34CF38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0C7A30E3-CB0B-4931-B644-7133AF2BD6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479376" y="2125609"/>
            <a:ext cx="3124987" cy="33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29085"/>
      </p:ext>
    </p:extLst>
  </p:cSld>
  <p:clrMapOvr>
    <a:masterClrMapping/>
  </p:clrMapOvr>
  <p:transition spd="slow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Agora, vamos pensar um pouco...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>
                <a:latin typeface="+mn-lt"/>
              </a:rPr>
              <a:t>Criar e editar arquivos HTML/CSS não é muito produtivo</a:t>
            </a:r>
          </a:p>
          <a:p>
            <a:pPr lvl="1"/>
            <a:r>
              <a:rPr lang="pt-BR" dirty="0">
                <a:latin typeface="+mn-lt"/>
              </a:rPr>
              <a:t>Imagine um </a:t>
            </a:r>
            <a:r>
              <a:rPr lang="pt-BR" i="1" dirty="0">
                <a:latin typeface="+mn-lt"/>
              </a:rPr>
              <a:t>site</a:t>
            </a:r>
            <a:r>
              <a:rPr lang="pt-BR" dirty="0">
                <a:latin typeface="+mn-lt"/>
              </a:rPr>
              <a:t> noticioso (g1.globo.com, folha.com) e sua enorme quantidade de páginas de notícias...</a:t>
            </a:r>
          </a:p>
          <a:p>
            <a:pPr lvl="1"/>
            <a:r>
              <a:rPr lang="pt-BR" dirty="0">
                <a:latin typeface="+mn-lt"/>
              </a:rPr>
              <a:t>Calcule o trabalho necessário para trocar o </a:t>
            </a:r>
            <a:r>
              <a:rPr lang="pt-BR" i="1" dirty="0">
                <a:latin typeface="+mn-lt"/>
              </a:rPr>
              <a:t>layout</a:t>
            </a:r>
            <a:r>
              <a:rPr lang="pt-BR" dirty="0">
                <a:latin typeface="+mn-lt"/>
              </a:rPr>
              <a:t> de um portal inteiro...</a:t>
            </a:r>
          </a:p>
          <a:p>
            <a:pPr lvl="1"/>
            <a:r>
              <a:rPr lang="pt-BR" dirty="0">
                <a:latin typeface="+mn-lt"/>
              </a:rPr>
              <a:t>Nos anos 2000, surgiram vários editores visuais de páginas HTML (Microsoft FrontPage, Adobe Dreamweaver, </a:t>
            </a:r>
            <a:r>
              <a:rPr lang="pt-BR" dirty="0" err="1">
                <a:latin typeface="+mn-lt"/>
              </a:rPr>
              <a:t>KompoZer</a:t>
            </a:r>
            <a:r>
              <a:rPr lang="pt-BR" dirty="0">
                <a:latin typeface="+mn-lt"/>
              </a:rPr>
              <a:t>, </a:t>
            </a:r>
            <a:r>
              <a:rPr lang="pt-BR" dirty="0" err="1">
                <a:latin typeface="+mn-lt"/>
              </a:rPr>
              <a:t>Bluefish</a:t>
            </a:r>
            <a:r>
              <a:rPr lang="pt-BR" dirty="0"/>
              <a:t>, ...</a:t>
            </a:r>
            <a:r>
              <a:rPr lang="pt-BR" dirty="0">
                <a:latin typeface="+mn-lt"/>
              </a:rPr>
              <a:t>) , que mais tarde caíram em desuso, por gerarem código poluído e difícil de manter</a:t>
            </a:r>
          </a:p>
          <a:p>
            <a:r>
              <a:rPr lang="pt-BR" dirty="0">
                <a:latin typeface="+mn-lt"/>
              </a:rPr>
              <a:t>Mas, se você reparar </a:t>
            </a:r>
            <a:r>
              <a:rPr lang="pt-BR" dirty="0"/>
              <a:t>bem, n</a:t>
            </a:r>
            <a:r>
              <a:rPr lang="pt-BR" dirty="0">
                <a:latin typeface="+mn-lt"/>
              </a:rPr>
              <a:t>a maioria dos </a:t>
            </a:r>
            <a:r>
              <a:rPr lang="pt-BR" i="1" dirty="0">
                <a:latin typeface="+mn-lt"/>
              </a:rPr>
              <a:t>sites</a:t>
            </a:r>
            <a:r>
              <a:rPr lang="pt-BR" dirty="0">
                <a:latin typeface="+mn-lt"/>
              </a:rPr>
              <a:t> as páginas têm um aspecto padrão, variando apenas o conteúdo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152A-744E-4EFE-BEEB-325021E0C583}" type="slidenum">
              <a:rPr lang="pt-BR" smtClean="0"/>
              <a:t>14</a:t>
            </a:fld>
            <a:endParaRPr lang="pt-BR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573" y="1844824"/>
            <a:ext cx="2780609" cy="3771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Enfim...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dirty="0"/>
              <a:t>Deve existir alguma coisa que</a:t>
            </a:r>
          </a:p>
          <a:p>
            <a:pPr lvl="1"/>
            <a:r>
              <a:rPr lang="pt-BR" sz="3600" dirty="0"/>
              <a:t>Minimize o trabalho (repetitivo e enfadonho) de criar arquivos HTML</a:t>
            </a:r>
          </a:p>
          <a:p>
            <a:r>
              <a:rPr lang="pt-BR" sz="4000" dirty="0"/>
              <a:t>Melhor ainda se...</a:t>
            </a:r>
          </a:p>
          <a:p>
            <a:pPr lvl="1"/>
            <a:r>
              <a:rPr lang="pt-BR" sz="3600" dirty="0"/>
              <a:t>As páginas HTML pudessem geradas automaticamente a partir de um modelo predefinido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152A-744E-4EFE-BEEB-325021E0C583}" type="slidenum">
              <a:rPr lang="pt-BR" smtClean="0"/>
              <a:t>15</a:t>
            </a:fld>
            <a:endParaRPr lang="pt-BR"/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974220F7-6A69-4917-A826-2F33D3A34E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97" y="1637831"/>
            <a:ext cx="3234491" cy="3996283"/>
          </a:xfrm>
        </p:spPr>
      </p:pic>
      <p:sp>
        <p:nvSpPr>
          <p:cNvPr id="6" name="CaixaDeTexto 5"/>
          <p:cNvSpPr txBox="1"/>
          <p:nvPr/>
        </p:nvSpPr>
        <p:spPr>
          <a:xfrm>
            <a:off x="5015880" y="474712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endParaRPr lang="pt-BR" sz="54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ransition spd="slow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servidor web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C435-78A4-4DFB-8C7A-82AE23724EFA}" type="slidenum">
              <a:rPr lang="pt-BR" smtClean="0"/>
              <a:t>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i="1"/>
              <a:t>[ILP508-00] Apresentação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5929775-E454-47A1-8DD7-6FB4F7B1D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Arquitetura cliente-servidor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152A-744E-4EFE-BEEB-325021E0C583}" type="slidenum">
              <a:rPr lang="pt-BR" smtClean="0"/>
              <a:t>17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263352" y="1257300"/>
            <a:ext cx="10999073" cy="4745038"/>
          </a:xfrm>
        </p:spPr>
        <p:txBody>
          <a:bodyPr>
            <a:normAutofit/>
          </a:bodyPr>
          <a:lstStyle/>
          <a:p>
            <a:r>
              <a:rPr lang="pt-BR" sz="2600" dirty="0"/>
              <a:t>No modelo divisado por Berners-Lee, o navegador, executado no computador do usuário (cliente), não tem acesso direto aos arquivos HTML no servidor. O acesso é mediado por um </a:t>
            </a:r>
            <a:r>
              <a:rPr lang="pt-BR" sz="2600" i="1" dirty="0"/>
              <a:t>software</a:t>
            </a:r>
            <a:r>
              <a:rPr lang="pt-BR" sz="2600" dirty="0"/>
              <a:t> chamado </a:t>
            </a:r>
            <a:r>
              <a:rPr lang="pt-BR" sz="2600" b="1" dirty="0"/>
              <a:t>servidor </a:t>
            </a:r>
            <a:r>
              <a:rPr lang="pt-BR" sz="2600" b="1" i="1" dirty="0"/>
              <a:t>web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2207568" y="2924944"/>
            <a:ext cx="3240360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744072" y="2917314"/>
            <a:ext cx="3240360" cy="2664296"/>
          </a:xfrm>
          <a:prstGeom prst="rect">
            <a:avLst/>
          </a:prstGeom>
          <a:solidFill>
            <a:srgbClr val="FFFFCC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/>
          </a:p>
        </p:txBody>
      </p:sp>
      <p:sp>
        <p:nvSpPr>
          <p:cNvPr id="7" name="Retângulo 6"/>
          <p:cNvSpPr/>
          <p:nvPr/>
        </p:nvSpPr>
        <p:spPr>
          <a:xfrm>
            <a:off x="2207568" y="5661248"/>
            <a:ext cx="324036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Computador do usuário (cliente)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720730" y="5666949"/>
            <a:ext cx="324036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Computador servidor</a:t>
            </a:r>
          </a:p>
        </p:txBody>
      </p:sp>
      <p:sp>
        <p:nvSpPr>
          <p:cNvPr id="9" name="Retângulo 8"/>
          <p:cNvSpPr/>
          <p:nvPr/>
        </p:nvSpPr>
        <p:spPr>
          <a:xfrm>
            <a:off x="2961257" y="3140968"/>
            <a:ext cx="1800200" cy="1224136"/>
          </a:xfrm>
          <a:prstGeom prst="rect">
            <a:avLst/>
          </a:prstGeom>
          <a:solidFill>
            <a:srgbClr val="FFCC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Navegador Web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7440810" y="3045516"/>
            <a:ext cx="1800200" cy="1224136"/>
          </a:xfrm>
          <a:prstGeom prst="rect">
            <a:avLst/>
          </a:prstGeom>
          <a:solidFill>
            <a:srgbClr val="CC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Servidor Web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7440810" y="5085184"/>
            <a:ext cx="180020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Arquivo HTML</a:t>
            </a:r>
          </a:p>
        </p:txBody>
      </p:sp>
      <p:cxnSp>
        <p:nvCxnSpPr>
          <p:cNvPr id="18" name="Conector Reto 17"/>
          <p:cNvCxnSpPr/>
          <p:nvPr/>
        </p:nvCxnSpPr>
        <p:spPr>
          <a:xfrm flipV="1">
            <a:off x="8340910" y="4269652"/>
            <a:ext cx="0" cy="81553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4761458" y="3753036"/>
            <a:ext cx="267935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/>
      <p:bldP spid="11" grpId="0"/>
      <p:bldP spid="9" grpId="0" animBg="1"/>
      <p:bldP spid="13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Mas, por que eu não se deve acessar os arquivos diretamente?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2069" y="1273811"/>
            <a:ext cx="10908078" cy="4745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dirty="0"/>
              <a:t>(Ou: por que existe o servidor </a:t>
            </a:r>
            <a:r>
              <a:rPr lang="pt-BR" sz="3600" i="1" dirty="0"/>
              <a:t>web</a:t>
            </a:r>
            <a:r>
              <a:rPr lang="pt-BR" sz="3600" dirty="0"/>
              <a:t>?)</a:t>
            </a:r>
          </a:p>
          <a:p>
            <a:r>
              <a:rPr lang="pt-BR" sz="3600" dirty="0"/>
              <a:t>Controle de acesso e segurança</a:t>
            </a:r>
          </a:p>
          <a:p>
            <a:pPr lvl="1"/>
            <a:r>
              <a:rPr lang="pt-BR" sz="3200" dirty="0"/>
              <a:t>Muitas vezes, alguns arquivos devem ser vistos apenas por alguns usuários</a:t>
            </a:r>
          </a:p>
          <a:p>
            <a:r>
              <a:rPr lang="pt-BR" sz="3600" dirty="0"/>
              <a:t>Porque o servidor </a:t>
            </a:r>
            <a:r>
              <a:rPr lang="pt-BR" sz="3600" i="1" dirty="0"/>
              <a:t>web</a:t>
            </a:r>
            <a:r>
              <a:rPr lang="pt-BR" sz="3600" dirty="0"/>
              <a:t> é capaz de processar os arquivos originais e entregar ao navegador um conteúdo diferente – </a:t>
            </a:r>
            <a:r>
              <a:rPr lang="pt-BR" sz="3600" b="1" dirty="0"/>
              <a:t>e é esse o ponto que nos interessa agora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152A-744E-4EFE-BEEB-325021E0C583}" type="slidenum">
              <a:rPr lang="pt-BR" smtClean="0"/>
              <a:t>18</a:t>
            </a:fld>
            <a:endParaRPr lang="pt-BR"/>
          </a:p>
        </p:txBody>
      </p:sp>
    </p:spTree>
  </p:cSld>
  <p:clrMapOvr>
    <a:masterClrMapping/>
  </p:clrMapOvr>
  <p:transition spd="slow">
    <p:pull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Então, o servidor </a:t>
            </a:r>
            <a:r>
              <a:rPr lang="pt-BR" i="1" dirty="0"/>
              <a:t>web</a:t>
            </a:r>
            <a:r>
              <a:rPr lang="pt-BR" dirty="0"/>
              <a:t> é...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um </a:t>
            </a:r>
            <a:r>
              <a:rPr lang="pt-BR" i="1" dirty="0"/>
              <a:t>software</a:t>
            </a:r>
          </a:p>
          <a:p>
            <a:r>
              <a:rPr lang="pt-BR" dirty="0"/>
              <a:t>que fica executando num servidor (</a:t>
            </a:r>
            <a:r>
              <a:rPr lang="pt-BR" i="1" dirty="0"/>
              <a:t>hardware</a:t>
            </a:r>
            <a:r>
              <a:rPr lang="pt-BR" dirty="0"/>
              <a:t>), em modo serviço (</a:t>
            </a:r>
            <a:r>
              <a:rPr lang="pt-BR" i="1" dirty="0" err="1"/>
              <a:t>daemon</a:t>
            </a:r>
            <a:r>
              <a:rPr lang="pt-BR" dirty="0"/>
              <a:t>) – não necessita de interface gráfica e roda em segundo plano</a:t>
            </a:r>
          </a:p>
          <a:p>
            <a:r>
              <a:rPr lang="pt-BR" dirty="0"/>
              <a:t>e recebe requisições (</a:t>
            </a:r>
            <a:r>
              <a:rPr lang="pt-BR" i="1" dirty="0" err="1"/>
              <a:t>requests</a:t>
            </a:r>
            <a:r>
              <a:rPr lang="pt-BR" dirty="0"/>
              <a:t>) do navegador, as </a:t>
            </a:r>
            <a:r>
              <a:rPr lang="pt-BR" b="1" i="1" u="sng" dirty="0"/>
              <a:t>processa</a:t>
            </a:r>
            <a:r>
              <a:rPr lang="pt-BR" dirty="0"/>
              <a:t> e devolve respostas (</a:t>
            </a:r>
            <a:r>
              <a:rPr lang="pt-BR" i="1" dirty="0"/>
              <a:t>responses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Exemplos de resposta:</a:t>
            </a:r>
          </a:p>
          <a:p>
            <a:pPr lvl="2"/>
            <a:r>
              <a:rPr lang="pt-BR" dirty="0"/>
              <a:t>200: OK (a página foi enviada normalmente)</a:t>
            </a:r>
          </a:p>
          <a:p>
            <a:pPr lvl="2"/>
            <a:r>
              <a:rPr lang="pt-BR" dirty="0"/>
              <a:t>403: Proibido (você não tem autorização para acessar a página)</a:t>
            </a:r>
          </a:p>
          <a:p>
            <a:pPr lvl="2"/>
            <a:r>
              <a:rPr lang="pt-BR" dirty="0"/>
              <a:t>404: Não encontrado (você pediu para ver uma página que não existe ou não foi encontrada)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152A-744E-4EFE-BEEB-325021E0C583}" type="slidenum">
              <a:rPr lang="pt-BR" smtClean="0"/>
              <a:t>19</a:t>
            </a:fld>
            <a:endParaRPr lang="pt-BR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392" y="2250504"/>
            <a:ext cx="2880320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Prof. Me. Fausto G. Cintra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sz="2000" dirty="0"/>
              <a:t>Versão 4.6, casado, 2 filhas (9 e 13 anos)</a:t>
            </a:r>
          </a:p>
          <a:p>
            <a:endParaRPr lang="pt-BR" sz="2000" dirty="0"/>
          </a:p>
          <a:p>
            <a:r>
              <a:rPr lang="pt-BR" sz="2000" dirty="0"/>
              <a:t>Formação acadêmica</a:t>
            </a:r>
          </a:p>
          <a:p>
            <a:pPr lvl="1"/>
            <a:r>
              <a:rPr lang="pt-BR" sz="1400" dirty="0"/>
              <a:t>Mestre Interdisciplinar em Desenvolvimento Regional (Uni-FACEF, 2014)</a:t>
            </a:r>
          </a:p>
          <a:p>
            <a:pPr lvl="1"/>
            <a:r>
              <a:rPr lang="pt-BR" sz="1400" dirty="0"/>
              <a:t>Bacharel em Direito (Unesp Franca, 2008)</a:t>
            </a:r>
          </a:p>
          <a:p>
            <a:pPr lvl="1"/>
            <a:r>
              <a:rPr lang="pt-BR" sz="1400" dirty="0"/>
              <a:t>Bacharel em Ciência da Computação com ênfase em Análise de Sistemas (</a:t>
            </a:r>
            <a:r>
              <a:rPr lang="pt-BR" sz="1400" dirty="0" err="1"/>
              <a:t>Unifran</a:t>
            </a:r>
            <a:r>
              <a:rPr lang="pt-BR" sz="1400" dirty="0"/>
              <a:t>, 1997)</a:t>
            </a:r>
          </a:p>
          <a:p>
            <a:endParaRPr lang="pt-BR" sz="2000" dirty="0"/>
          </a:p>
          <a:p>
            <a:r>
              <a:rPr lang="pt-BR" sz="2000" dirty="0"/>
              <a:t>Experiência profissional</a:t>
            </a:r>
          </a:p>
          <a:p>
            <a:pPr lvl="1"/>
            <a:r>
              <a:rPr lang="pt-BR" sz="1400" dirty="0"/>
              <a:t>Andes Informática: programador (1997-2001)</a:t>
            </a:r>
          </a:p>
          <a:p>
            <a:pPr lvl="1"/>
            <a:r>
              <a:rPr lang="pt-BR" sz="1400" dirty="0"/>
              <a:t>Prefeitura Municipal de Franca: analista de sistemas (2001-2005)</a:t>
            </a:r>
          </a:p>
          <a:p>
            <a:pPr lvl="1"/>
            <a:r>
              <a:rPr lang="pt-BR" sz="1400" dirty="0"/>
              <a:t>Centro Universitário Municipal de Franca (Uni-FACEF): oficial de tecnologia e informática (2005-2014)</a:t>
            </a:r>
          </a:p>
          <a:p>
            <a:pPr lvl="1"/>
            <a:r>
              <a:rPr lang="pt-BR" sz="1400" dirty="0"/>
              <a:t>Universidade de Franca: docente (2013-2014)</a:t>
            </a:r>
          </a:p>
          <a:p>
            <a:pPr lvl="1"/>
            <a:r>
              <a:rPr lang="pt-BR" sz="1400" dirty="0"/>
              <a:t>Fatec Franca: docente (2014-)</a:t>
            </a:r>
          </a:p>
          <a:p>
            <a:pPr lvl="1"/>
            <a:r>
              <a:rPr lang="pt-BR" sz="1400" dirty="0"/>
              <a:t>Uni-FACEF: docente (2022-)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[ILP508-00] Apresentação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DC114-3602-468A-8BC1-9F60B0DD4EB4}" type="slidenum">
              <a:rPr lang="pt-BR" smtClean="0"/>
              <a:t>2</a:t>
            </a:fld>
            <a:endParaRPr lang="pt-BR"/>
          </a:p>
        </p:txBody>
      </p:sp>
      <p:pic>
        <p:nvPicPr>
          <p:cNvPr id="11" name="Espaço Reservado para Imagem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" y="1430655"/>
            <a:ext cx="2603500" cy="4406900"/>
          </a:xfrm>
        </p:spPr>
      </p:pic>
    </p:spTree>
  </p:cSld>
  <p:clrMapOvr>
    <a:masterClrMapping/>
  </p:clrMapOvr>
  <p:transition spd="slow">
    <p:pull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548E91D-1967-4118-95C8-615FC89B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Desenvolvimento </a:t>
            </a:r>
            <a:r>
              <a:rPr lang="pt-BR" i="1" dirty="0"/>
              <a:t>web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8185660-FE49-4160-A6BA-9F4C80AF77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90DA9-8C5E-4C49-8210-EBFAB309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6406-8ABB-43F9-B69B-9E318F75FDFF}" type="slidenum">
              <a:rPr lang="pt-BR" smtClean="0"/>
              <a:t>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8CBC8C0-2872-4B5A-A92C-5F14D39FE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9731946"/>
      </p:ext>
    </p:extLst>
  </p:cSld>
  <p:clrMapOvr>
    <a:masterClrMapping/>
  </p:clrMapOvr>
  <p:transition spd="slow">
    <p:pull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Sabe aquela história de “processar” arquivos?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O servidor </a:t>
            </a:r>
            <a:r>
              <a:rPr lang="pt-BR" i="1" dirty="0"/>
              <a:t>web</a:t>
            </a:r>
            <a:r>
              <a:rPr lang="pt-BR" dirty="0"/>
              <a:t> utiliza módulos que executam </a:t>
            </a:r>
            <a:r>
              <a:rPr lang="pt-BR" i="1" dirty="0"/>
              <a:t>scripts</a:t>
            </a:r>
            <a:r>
              <a:rPr lang="pt-BR" dirty="0"/>
              <a:t> do lado do servidor (</a:t>
            </a:r>
            <a:r>
              <a:rPr lang="pt-BR" i="1" dirty="0"/>
              <a:t>server-</a:t>
            </a:r>
            <a:r>
              <a:rPr lang="pt-BR" i="1" dirty="0" err="1"/>
              <a:t>side</a:t>
            </a:r>
            <a:r>
              <a:rPr lang="pt-BR" dirty="0"/>
              <a:t>) para processar vários arquivos e acessar bancos de dados e enviar uma resposta de volta ao navegador</a:t>
            </a:r>
          </a:p>
          <a:p>
            <a:r>
              <a:rPr lang="pt-BR" dirty="0"/>
              <a:t>Esses </a:t>
            </a:r>
            <a:r>
              <a:rPr lang="pt-BR" i="1" dirty="0"/>
              <a:t>scripts</a:t>
            </a:r>
            <a:r>
              <a:rPr lang="pt-BR" dirty="0"/>
              <a:t>, naturalmente, são escritos em uma linguagem de programação. Com o passar dos anos, várias linguagens surgiram ou foram adaptadas para esse propósito, entre elas:</a:t>
            </a:r>
          </a:p>
          <a:p>
            <a:pPr lvl="1"/>
            <a:r>
              <a:rPr lang="pt-BR" dirty="0"/>
              <a:t>Ruby (*.</a:t>
            </a:r>
            <a:r>
              <a:rPr lang="pt-BR" dirty="0" err="1"/>
              <a:t>rb</a:t>
            </a:r>
            <a:r>
              <a:rPr lang="pt-BR" dirty="0"/>
              <a:t>)</a:t>
            </a:r>
          </a:p>
          <a:p>
            <a:pPr lvl="1"/>
            <a:r>
              <a:rPr lang="pt-BR" dirty="0" err="1"/>
              <a:t>Cold</a:t>
            </a:r>
            <a:r>
              <a:rPr lang="pt-BR" dirty="0"/>
              <a:t> Fusion (*.</a:t>
            </a:r>
            <a:r>
              <a:rPr lang="pt-BR" dirty="0" err="1"/>
              <a:t>cfm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ASP “clássico” (*.</a:t>
            </a:r>
            <a:r>
              <a:rPr lang="pt-BR" dirty="0" err="1"/>
              <a:t>asp</a:t>
            </a:r>
            <a:r>
              <a:rPr lang="pt-BR" dirty="0"/>
              <a:t>) e ASP.NET (*.</a:t>
            </a:r>
            <a:r>
              <a:rPr lang="pt-BR" dirty="0" err="1"/>
              <a:t>aspx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PHP (*.</a:t>
            </a:r>
            <a:r>
              <a:rPr lang="pt-BR" dirty="0" err="1"/>
              <a:t>php</a:t>
            </a:r>
            <a:r>
              <a:rPr lang="pt-BR" dirty="0"/>
              <a:t>;*.php5)</a:t>
            </a:r>
          </a:p>
          <a:p>
            <a:r>
              <a:rPr lang="pt-BR" dirty="0"/>
              <a:t>A atividade de criação e manutenção desses </a:t>
            </a:r>
            <a:r>
              <a:rPr lang="pt-BR" i="1" dirty="0"/>
              <a:t>scripts</a:t>
            </a:r>
            <a:r>
              <a:rPr lang="pt-BR" dirty="0"/>
              <a:t> que rodam no servidor veio a ser conhecida como 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desenvolvimento </a:t>
            </a:r>
            <a:r>
              <a:rPr lang="pt-BR" b="1" i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</a:t>
            </a:r>
            <a:endParaRPr lang="pt-BR" b="1" i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152A-744E-4EFE-BEEB-325021E0C583}" type="slidenum">
              <a:rPr lang="pt-BR" smtClean="0"/>
              <a:t>21</a:t>
            </a:fld>
            <a:endParaRPr lang="pt-BR"/>
          </a:p>
        </p:txBody>
      </p:sp>
      <p:pic>
        <p:nvPicPr>
          <p:cNvPr id="8" name="Espaço Reservado para 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57F5E673-B061-4CDE-980F-0A73F488FA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348880"/>
            <a:ext cx="2961803" cy="2961803"/>
          </a:xfrm>
        </p:spPr>
      </p:pic>
    </p:spTree>
  </p:cSld>
  <p:clrMapOvr>
    <a:masterClrMapping/>
  </p:clrMapOvr>
  <p:transition spd="slow">
    <p:pull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43E6D4-C8F1-4CB5-A4ED-DFE24F3D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outro lado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77E83C-933A-4345-AB26-88F26E794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Ao mesmo tempo, um trabalho criativo considerável é necessário para que as páginas </a:t>
            </a:r>
            <a:r>
              <a:rPr lang="pt-BR" i="1" dirty="0"/>
              <a:t>web</a:t>
            </a:r>
            <a:r>
              <a:rPr lang="pt-BR" dirty="0"/>
              <a:t> tenham uma boa aparência no navegador. Isso inclui o trabalho com as três tecnologias:</a:t>
            </a:r>
          </a:p>
          <a:p>
            <a:pPr lvl="1"/>
            <a:r>
              <a:rPr lang="pt-BR" dirty="0"/>
              <a:t>HTML: estruturação de conteúdo</a:t>
            </a:r>
          </a:p>
          <a:p>
            <a:pPr lvl="1"/>
            <a:r>
              <a:rPr lang="pt-BR" dirty="0"/>
              <a:t>CSS: aparência e </a:t>
            </a:r>
            <a:r>
              <a:rPr lang="pt-BR" i="1" dirty="0"/>
              <a:t>layout</a:t>
            </a:r>
            <a:r>
              <a:rPr lang="pt-BR" dirty="0"/>
              <a:t> das páginas</a:t>
            </a:r>
          </a:p>
          <a:p>
            <a:pPr lvl="1"/>
            <a:r>
              <a:rPr lang="pt-BR" dirty="0"/>
              <a:t>JavaScript: interatividade e capacidade de processamento nas páginas</a:t>
            </a:r>
          </a:p>
          <a:p>
            <a:r>
              <a:rPr lang="pt-BR" dirty="0"/>
              <a:t>A essas atividades, foi dado o nome de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desenvolvimento </a:t>
            </a:r>
            <a:r>
              <a:rPr lang="pt-BR" b="1" i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</a:t>
            </a:r>
            <a:r>
              <a:rPr lang="pt-BR" b="1" i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endParaRPr lang="pt-BR" b="1" i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8D533DA-D74A-4652-B32B-4BE72E59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F665066-351B-4159-B918-6DAE0D3AC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6406-8ABB-43F9-B69B-9E318F75FDFF}" type="slidenum">
              <a:rPr lang="pt-BR" smtClean="0"/>
              <a:t>22</a:t>
            </a:fld>
            <a:endParaRPr lang="pt-BR"/>
          </a:p>
        </p:txBody>
      </p:sp>
      <p:pic>
        <p:nvPicPr>
          <p:cNvPr id="8" name="Espaço Reservado para Imagem 7" descr="Uma imagem contendo quarto&#10;&#10;Descrição gerada automaticamente">
            <a:extLst>
              <a:ext uri="{FF2B5EF4-FFF2-40B4-BE49-F238E27FC236}">
                <a16:creationId xmlns:a16="http://schemas.microsoft.com/office/drawing/2014/main" id="{B06CEAC1-01E6-46FA-A37F-64F5D1D1DF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3" y="2351743"/>
            <a:ext cx="2848814" cy="2565819"/>
          </a:xfrm>
        </p:spPr>
      </p:pic>
    </p:spTree>
    <p:extLst>
      <p:ext uri="{BB962C8B-B14F-4D97-AF65-F5344CB8AC3E}">
        <p14:creationId xmlns:p14="http://schemas.microsoft.com/office/powerpoint/2010/main" val="2113913844"/>
      </p:ext>
    </p:extLst>
  </p:cSld>
  <p:clrMapOvr>
    <a:masterClrMapping/>
  </p:clrMapOvr>
  <p:transition spd="slow">
    <p:pull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2A405-E053-4F86-9166-9FEB03D75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junto e empilhado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18A0A1-A629-4842-8A0D-420F5D065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Embora muitas empresas maiores mantenham desenvolvedores ou equipes distintas para o desenvolvimento </a:t>
            </a:r>
            <a:r>
              <a:rPr lang="pt-BR" i="1" dirty="0"/>
              <a:t>front-</a:t>
            </a:r>
            <a:r>
              <a:rPr lang="pt-BR" i="1" dirty="0" err="1"/>
              <a:t>end</a:t>
            </a:r>
            <a:r>
              <a:rPr lang="pt-BR" dirty="0"/>
              <a:t> e </a:t>
            </a:r>
            <a:r>
              <a:rPr lang="pt-BR" i="1" dirty="0" err="1"/>
              <a:t>back-end</a:t>
            </a:r>
            <a:r>
              <a:rPr lang="pt-BR" dirty="0"/>
              <a:t>, é comum ver profissionais capacitados para atuar em ambas as atividades</a:t>
            </a:r>
          </a:p>
          <a:p>
            <a:r>
              <a:rPr lang="pt-BR" dirty="0"/>
              <a:t>Um profissional assim é comumente chamado </a:t>
            </a:r>
            <a:r>
              <a:rPr lang="pt-B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desenvolvedor </a:t>
            </a:r>
            <a:r>
              <a:rPr lang="pt-BR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full-</a:t>
            </a:r>
            <a:r>
              <a:rPr lang="pt-BR" b="1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  <a:endParaRPr lang="pt-BR" b="1" i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dirty="0"/>
              <a:t>Desenvolvedores </a:t>
            </a:r>
            <a:r>
              <a:rPr lang="pt-BR" i="1" dirty="0"/>
              <a:t>full-</a:t>
            </a:r>
            <a:r>
              <a:rPr lang="pt-BR" i="1" dirty="0" err="1"/>
              <a:t>stack</a:t>
            </a:r>
            <a:r>
              <a:rPr lang="pt-BR" dirty="0"/>
              <a:t> costumam ser bastante valorizados no mercado de trabalho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9AB810-BD43-4DA7-94F5-7C069D2A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799555D-490C-45F3-A114-A89C8CC60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6406-8ABB-43F9-B69B-9E318F75FDFF}" type="slidenum">
              <a:rPr lang="pt-BR" smtClean="0"/>
              <a:t>23</a:t>
            </a:fld>
            <a:endParaRPr lang="pt-BR"/>
          </a:p>
        </p:txBody>
      </p:sp>
      <p:pic>
        <p:nvPicPr>
          <p:cNvPr id="9" name="Espaço Reservado para Imagem 8" descr="Uma imagem contendo caixa&#10;&#10;Descrição gerada automaticamente">
            <a:extLst>
              <a:ext uri="{FF2B5EF4-FFF2-40B4-BE49-F238E27FC236}">
                <a16:creationId xmlns:a16="http://schemas.microsoft.com/office/drawing/2014/main" id="{C3B4E677-4C70-4F29-A726-E176BB752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4800" y="1839202"/>
            <a:ext cx="6349206" cy="3923809"/>
          </a:xfrm>
        </p:spPr>
      </p:pic>
    </p:spTree>
    <p:extLst>
      <p:ext uri="{BB962C8B-B14F-4D97-AF65-F5344CB8AC3E}">
        <p14:creationId xmlns:p14="http://schemas.microsoft.com/office/powerpoint/2010/main" val="1067106589"/>
      </p:ext>
    </p:extLst>
  </p:cSld>
  <p:clrMapOvr>
    <a:masterClrMapping/>
  </p:clrMapOvr>
  <p:transition spd="slow">
    <p:pull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3E103-4C03-46A4-903C-835F925C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Estudar para nunca mais deixar de estudar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9AC850-465D-4E86-B245-41977438C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entanto, a vida de um desenvolvedor </a:t>
            </a:r>
            <a:r>
              <a:rPr lang="pt-BR" i="1" dirty="0"/>
              <a:t>full-</a:t>
            </a:r>
            <a:r>
              <a:rPr lang="pt-BR" i="1" dirty="0" err="1"/>
              <a:t>stack</a:t>
            </a:r>
            <a:r>
              <a:rPr lang="pt-BR" dirty="0"/>
              <a:t> nunca foi fácil. Para começo de conversa, ele precisava dominar, </a:t>
            </a:r>
            <a:r>
              <a:rPr lang="pt-BR" b="1" i="1" u="sng" dirty="0"/>
              <a:t>NO MÍNIMO</a:t>
            </a:r>
            <a:r>
              <a:rPr lang="pt-BR" dirty="0"/>
              <a:t>, quatro tecnologias:</a:t>
            </a:r>
          </a:p>
          <a:p>
            <a:pPr lvl="1"/>
            <a:r>
              <a:rPr lang="pt-BR" dirty="0"/>
              <a:t>As três tecnologias de </a:t>
            </a:r>
            <a:r>
              <a:rPr lang="pt-BR" i="1" dirty="0"/>
              <a:t>front-</a:t>
            </a:r>
            <a:r>
              <a:rPr lang="pt-BR" i="1" dirty="0" err="1"/>
              <a:t>end</a:t>
            </a:r>
            <a:r>
              <a:rPr lang="pt-BR" i="1" dirty="0"/>
              <a:t>: </a:t>
            </a:r>
            <a:r>
              <a:rPr lang="pt-BR" dirty="0"/>
              <a:t>HTML, CSS e JavaScript</a:t>
            </a:r>
          </a:p>
          <a:p>
            <a:pPr lvl="1"/>
            <a:r>
              <a:rPr lang="pt-BR" dirty="0"/>
              <a:t>E mais uma tecnologia de </a:t>
            </a:r>
            <a:r>
              <a:rPr lang="pt-BR" i="1" dirty="0" err="1"/>
              <a:t>back-end</a:t>
            </a:r>
            <a:r>
              <a:rPr lang="pt-BR" dirty="0"/>
              <a:t>: ASP[X], PHP, Python, Ruby...</a:t>
            </a:r>
          </a:p>
          <a:p>
            <a:r>
              <a:rPr lang="pt-BR" dirty="0"/>
              <a:t>Esse cenário mudou radicalmente há pouco mais de uma década, e veremos por quê</a:t>
            </a:r>
          </a:p>
          <a:p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4971975-F3C6-4825-B0E1-67CCDB75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B75567-4B92-45D1-B324-C03157576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6406-8ABB-43F9-B69B-9E318F75FDFF}" type="slidenum">
              <a:rPr lang="pt-BR" smtClean="0"/>
              <a:t>24</a:t>
            </a:fld>
            <a:endParaRPr lang="pt-BR"/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F256355C-90E4-4211-9DE4-6D5B1544DA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479376" y="2180926"/>
            <a:ext cx="309661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05365"/>
      </p:ext>
    </p:extLst>
  </p:cSld>
  <p:clrMapOvr>
    <a:masterClrMapping/>
  </p:clrMapOvr>
  <p:transition spd="slow">
    <p:pull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857BA-D084-46F5-BDB4-D9B7F967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JavaScript liberta-se do navegador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8DFC7D-41F5-4C32-BAAD-F02147DC6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589" y="1304925"/>
            <a:ext cx="8308838" cy="465945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pt-BR" sz="1800" dirty="0"/>
              <a:t>Em 2008, a Google lançou o Google Chrome, com importantes diferenciais</a:t>
            </a:r>
          </a:p>
          <a:p>
            <a:pPr lvl="1">
              <a:lnSpc>
                <a:spcPct val="120000"/>
              </a:lnSpc>
            </a:pPr>
            <a:r>
              <a:rPr lang="pt-BR" sz="1400" dirty="0"/>
              <a:t>Seu mecanismo de processamento de JavaScript, chamado V8, era extremamente rápido, fazendo com que as páginas Web carregassem mais depressa</a:t>
            </a:r>
          </a:p>
          <a:p>
            <a:pPr lvl="1">
              <a:lnSpc>
                <a:spcPct val="120000"/>
              </a:lnSpc>
            </a:pPr>
            <a:r>
              <a:rPr lang="pt-BR" sz="1400" dirty="0"/>
              <a:t>Além disso, o Chrome era baseado em um projeto de código aberto chamado </a:t>
            </a:r>
            <a:r>
              <a:rPr lang="pt-BR" sz="1400" dirty="0" err="1"/>
              <a:t>Chromium</a:t>
            </a:r>
            <a:r>
              <a:rPr lang="pt-BR" sz="1400" dirty="0"/>
              <a:t>, incentivando desenvolvedores a colaborar para o aperfeiçoamento do produto</a:t>
            </a:r>
          </a:p>
          <a:p>
            <a:pPr>
              <a:lnSpc>
                <a:spcPct val="120000"/>
              </a:lnSpc>
            </a:pPr>
            <a:r>
              <a:rPr lang="pt-BR" sz="1800" dirty="0"/>
              <a:t>Por volta de 2013, cinco anos após seu lançamento, o Google Chrome conquistou a liderança do mercado de navegadores</a:t>
            </a:r>
          </a:p>
          <a:p>
            <a:pPr>
              <a:lnSpc>
                <a:spcPct val="120000"/>
              </a:lnSpc>
            </a:pPr>
            <a:r>
              <a:rPr lang="pt-BR" sz="1800" dirty="0"/>
              <a:t>Antes disso, em 2010, aproveitando-se do fato de o Chrome ter seu código-fonte aberto, Ryan Dahl isolou o código do interpretador de JavaScript V8 e criou o Node.js</a:t>
            </a:r>
          </a:p>
          <a:p>
            <a:pPr lvl="1">
              <a:lnSpc>
                <a:spcPct val="120000"/>
              </a:lnSpc>
            </a:pPr>
            <a:r>
              <a:rPr lang="pt-BR" sz="1400" dirty="0"/>
              <a:t>Com isso, o JavaScript, uma linguagem de Internet projetada para ser executada dentro do navegador, passou a poder ser executada também fora dele, tornando-a uma linguagem de propósito geral</a:t>
            </a:r>
          </a:p>
          <a:p>
            <a:pPr>
              <a:lnSpc>
                <a:spcPct val="120000"/>
              </a:lnSpc>
            </a:pPr>
            <a:r>
              <a:rPr lang="pt-BR" sz="1800" dirty="0"/>
              <a:t>A aderência do Google aos padrões Web e a popularidade do Node.js levaram a um impulsionamento do desenvolvimento da linguagem JavaScript, que vem ganhando uma nova versão por ano desde 2015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AFA4095-BA3B-4288-869F-D8EC55A44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[ILP508-00] Apresentação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F084571-823F-43C8-AA24-10EB55C4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D239CAFA-A681-4F35-9275-3295320761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702109" y="1712048"/>
            <a:ext cx="2493480" cy="4218798"/>
          </a:xfrm>
        </p:spPr>
      </p:pic>
    </p:spTree>
    <p:extLst>
      <p:ext uri="{BB962C8B-B14F-4D97-AF65-F5344CB8AC3E}">
        <p14:creationId xmlns:p14="http://schemas.microsoft.com/office/powerpoint/2010/main" val="2407998605"/>
      </p:ext>
    </p:extLst>
  </p:cSld>
  <p:clrMapOvr>
    <a:masterClrMapping/>
  </p:clrMapOvr>
  <p:transition spd="slow">
    <p:pull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C0E15-FF4B-49B9-856D-9495C262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JavaScript em todo lugar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475913-940C-496C-A44B-F9090F211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3200" dirty="0"/>
              <a:t>O advento do Node.js tornou possível desenvolver servidores </a:t>
            </a:r>
            <a:r>
              <a:rPr lang="pt-BR" sz="3200" i="1" dirty="0"/>
              <a:t>web</a:t>
            </a:r>
            <a:r>
              <a:rPr lang="pt-BR" sz="3200" dirty="0"/>
              <a:t> capazes de processar JavaScript </a:t>
            </a:r>
            <a:r>
              <a:rPr lang="pt-BR" sz="3200" u="sng" dirty="0"/>
              <a:t>do lado do servidor</a:t>
            </a:r>
          </a:p>
          <a:p>
            <a:r>
              <a:rPr lang="pt-BR" sz="3200" dirty="0"/>
              <a:t>Com isso, a mesma linguagem de programação utilizada no </a:t>
            </a:r>
            <a:r>
              <a:rPr lang="pt-BR" sz="3200" i="1" dirty="0"/>
              <a:t>front-</a:t>
            </a:r>
            <a:r>
              <a:rPr lang="pt-BR" sz="3200" i="1" dirty="0" err="1"/>
              <a:t>end</a:t>
            </a:r>
            <a:r>
              <a:rPr lang="pt-BR" sz="3200" dirty="0"/>
              <a:t> passou a ser utilizada também no </a:t>
            </a:r>
            <a:r>
              <a:rPr lang="pt-BR" sz="3200" i="1" dirty="0" err="1"/>
              <a:t>back-end</a:t>
            </a:r>
            <a:r>
              <a:rPr lang="pt-BR" sz="3200" dirty="0"/>
              <a:t>, diminuindo a quantidade de tecnologias que um desenvolvedor </a:t>
            </a:r>
            <a:r>
              <a:rPr lang="pt-BR" sz="3200" i="1" dirty="0"/>
              <a:t>full-</a:t>
            </a:r>
            <a:r>
              <a:rPr lang="pt-BR" sz="3200" i="1" dirty="0" err="1"/>
              <a:t>stack</a:t>
            </a:r>
            <a:r>
              <a:rPr lang="pt-BR" sz="3200" dirty="0"/>
              <a:t> precisa dominar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8E20C8-2803-4157-8403-EE4F8EB34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4E38306-0C69-40C1-813B-39F9A6A12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6406-8ABB-43F9-B69B-9E318F75FDFF}" type="slidenum">
              <a:rPr lang="pt-BR" smtClean="0"/>
              <a:t>26</a:t>
            </a:fld>
            <a:endParaRPr lang="pt-BR"/>
          </a:p>
        </p:txBody>
      </p:sp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9BAA0F38-0710-4B75-97DA-A5CDED6AF1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687573" y="1360648"/>
            <a:ext cx="2712955" cy="4548010"/>
          </a:xfrm>
        </p:spPr>
      </p:pic>
    </p:spTree>
    <p:extLst>
      <p:ext uri="{BB962C8B-B14F-4D97-AF65-F5344CB8AC3E}">
        <p14:creationId xmlns:p14="http://schemas.microsoft.com/office/powerpoint/2010/main" val="3372496954"/>
      </p:ext>
    </p:extLst>
  </p:cSld>
  <p:clrMapOvr>
    <a:masterClrMapping/>
  </p:clrMapOvr>
  <p:transition spd="slow">
    <p:pull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 mais ou menos assim...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152A-744E-4EFE-BEEB-325021E0C583}" type="slidenum">
              <a:rPr lang="pt-BR" smtClean="0"/>
              <a:t>27</a:t>
            </a:fld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207568" y="2924944"/>
            <a:ext cx="3240360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5879976" y="2917314"/>
            <a:ext cx="4104456" cy="2664296"/>
          </a:xfrm>
          <a:prstGeom prst="rect">
            <a:avLst/>
          </a:prstGeom>
          <a:solidFill>
            <a:srgbClr val="FFFFCC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/>
          </a:p>
        </p:txBody>
      </p:sp>
      <p:sp>
        <p:nvSpPr>
          <p:cNvPr id="7" name="Retângulo 6"/>
          <p:cNvSpPr/>
          <p:nvPr/>
        </p:nvSpPr>
        <p:spPr>
          <a:xfrm>
            <a:off x="2207568" y="5661248"/>
            <a:ext cx="324036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Computador do usuário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720730" y="5666949"/>
            <a:ext cx="324036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Computador servidor</a:t>
            </a:r>
          </a:p>
        </p:txBody>
      </p:sp>
      <p:sp>
        <p:nvSpPr>
          <p:cNvPr id="9" name="Retângulo 8"/>
          <p:cNvSpPr/>
          <p:nvPr/>
        </p:nvSpPr>
        <p:spPr>
          <a:xfrm>
            <a:off x="2961257" y="3140968"/>
            <a:ext cx="1800200" cy="1224136"/>
          </a:xfrm>
          <a:prstGeom prst="rect">
            <a:avLst/>
          </a:prstGeom>
          <a:solidFill>
            <a:srgbClr val="FFCC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Navegador Web</a:t>
            </a:r>
          </a:p>
        </p:txBody>
      </p:sp>
      <p:cxnSp>
        <p:nvCxnSpPr>
          <p:cNvPr id="14" name="Conector Reto 13"/>
          <p:cNvCxnSpPr/>
          <p:nvPr/>
        </p:nvCxnSpPr>
        <p:spPr>
          <a:xfrm>
            <a:off x="4773970" y="3753036"/>
            <a:ext cx="2423793" cy="16917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/>
        </p:nvSpPr>
        <p:spPr>
          <a:xfrm>
            <a:off x="7197762" y="5085184"/>
            <a:ext cx="2498638" cy="2880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Arquivos JS + HTML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7197763" y="3416966"/>
            <a:ext cx="1567555" cy="11521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bg1"/>
                </a:solidFill>
              </a:rPr>
              <a:t>Servidor Web</a:t>
            </a:r>
          </a:p>
          <a:p>
            <a:pPr algn="ctr"/>
            <a:r>
              <a:rPr lang="pt-BR">
                <a:solidFill>
                  <a:schemeClr val="bg1"/>
                </a:solidFill>
              </a:rPr>
              <a:t>(Node.js)</a:t>
            </a:r>
          </a:p>
        </p:txBody>
      </p:sp>
      <p:cxnSp>
        <p:nvCxnSpPr>
          <p:cNvPr id="26" name="Conector Reto 25"/>
          <p:cNvCxnSpPr/>
          <p:nvPr/>
        </p:nvCxnSpPr>
        <p:spPr>
          <a:xfrm flipV="1">
            <a:off x="7536160" y="4569096"/>
            <a:ext cx="0" cy="516089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4773970" y="3922206"/>
            <a:ext cx="2423793" cy="22687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o explicativo retangular com cantos arredondados 27"/>
          <p:cNvSpPr/>
          <p:nvPr/>
        </p:nvSpPr>
        <p:spPr>
          <a:xfrm>
            <a:off x="3624386" y="4238605"/>
            <a:ext cx="3096344" cy="1384113"/>
          </a:xfrm>
          <a:prstGeom prst="wedgeRoundRectCallout">
            <a:avLst>
              <a:gd name="adj1" fmla="val 3496"/>
              <a:gd name="adj2" fmla="val -66865"/>
              <a:gd name="adj3" fmla="val 16667"/>
            </a:avLst>
          </a:prstGeom>
          <a:solidFill>
            <a:srgbClr val="CC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(REQUEST)</a:t>
            </a:r>
          </a:p>
          <a:p>
            <a:pPr algn="ctr"/>
            <a:r>
              <a:rPr lang="pt-BR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Manda o conteúdo do endereço “www.site.com.br/felinos”</a:t>
            </a:r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0" name="Conector Reto 29"/>
          <p:cNvCxnSpPr/>
          <p:nvPr/>
        </p:nvCxnSpPr>
        <p:spPr>
          <a:xfrm flipH="1" flipV="1">
            <a:off x="8340911" y="4569096"/>
            <a:ext cx="2" cy="51608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o explicativo retangular com cantos arredondados 31"/>
          <p:cNvSpPr/>
          <p:nvPr/>
        </p:nvSpPr>
        <p:spPr>
          <a:xfrm>
            <a:off x="8096279" y="1412776"/>
            <a:ext cx="3166145" cy="1152128"/>
          </a:xfrm>
          <a:prstGeom prst="wedgeRoundRectCallout">
            <a:avLst>
              <a:gd name="adj1" fmla="val -42170"/>
              <a:gd name="adj2" fmla="val 12828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 leio os arquivos vários tipos de arquivos e bancos de dados e gero um conteúdo HTML/CSS/JS pro navegador, ele só entende isso!</a:t>
            </a:r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o explicativo retangular com cantos arredondados 33"/>
          <p:cNvSpPr/>
          <p:nvPr/>
        </p:nvSpPr>
        <p:spPr>
          <a:xfrm>
            <a:off x="5181538" y="2220890"/>
            <a:ext cx="2016224" cy="1094712"/>
          </a:xfrm>
          <a:prstGeom prst="wedgeRoundRectCallout">
            <a:avLst>
              <a:gd name="adj1" fmla="val -38882"/>
              <a:gd name="adj2" fmla="val 8635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(RESPONSE)</a:t>
            </a:r>
          </a:p>
          <a:p>
            <a:pPr algn="ctr"/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Arquivo “felinos” (conteúdo HTML/CSS/ JS)</a:t>
            </a:r>
          </a:p>
        </p:txBody>
      </p:sp>
    </p:spTree>
  </p:cSld>
  <p:clrMapOvr>
    <a:masterClrMapping/>
  </p:clrMapOvr>
  <p:transition spd="slow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/>
      <p:bldP spid="11" grpId="0"/>
      <p:bldP spid="9" grpId="0" animBg="1"/>
      <p:bldP spid="19" grpId="0" animBg="1"/>
      <p:bldP spid="23" grpId="0" animBg="1"/>
      <p:bldP spid="28" grpId="0" animBg="1"/>
      <p:bldP spid="32" grpId="0" animBg="1"/>
      <p:bldP spid="3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D3584EC-E5E6-4196-B7CD-E5C47761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Haja servidor!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E2EF46CD-E49E-47C0-8509-1A458C73E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2000" dirty="0"/>
              <a:t>Com o passar dos anos, as páginas Web ganharam mais funcionalidades, o que acabou por aumentar seu tamanho e a complexidade do seu código</a:t>
            </a:r>
          </a:p>
          <a:p>
            <a:r>
              <a:rPr lang="pt-BR" sz="2000" dirty="0"/>
              <a:t>Logo, o trabalho para renderizar (montar) páginas HTML personalizadas para cada usuário que acessa um </a:t>
            </a:r>
            <a:r>
              <a:rPr lang="pt-BR" sz="2000" i="1" dirty="0"/>
              <a:t>website</a:t>
            </a:r>
            <a:r>
              <a:rPr lang="pt-BR" sz="2000" dirty="0"/>
              <a:t> começou a exigir um número maior de servidores ou aumento de sua capacidade de processamento, um problema de escalabilidade que acabava refletido nos custos</a:t>
            </a:r>
          </a:p>
          <a:p>
            <a:r>
              <a:rPr lang="pt-BR" sz="2000" dirty="0"/>
              <a:t>Enquanto isso, pelo lado do cliente, computadores pessoais, </a:t>
            </a:r>
            <a:r>
              <a:rPr lang="pt-BR" sz="2000" i="1" dirty="0"/>
              <a:t>smartphones </a:t>
            </a:r>
            <a:r>
              <a:rPr lang="pt-BR" sz="2000" dirty="0"/>
              <a:t>e </a:t>
            </a:r>
            <a:r>
              <a:rPr lang="pt-BR" sz="2000" i="1" dirty="0"/>
              <a:t>tablets</a:t>
            </a:r>
            <a:r>
              <a:rPr lang="pt-BR" sz="2000" dirty="0"/>
              <a:t> tornavam-se mais potentes, mas sua capacidade de processamento era subutilizada porque o navegador recebia o código das páginas praticamente pronto, cabendo-lhe apenas a tarefa de exibi-las para o usuário</a:t>
            </a:r>
          </a:p>
          <a:p>
            <a:r>
              <a:rPr lang="pt-BR" sz="2000" dirty="0"/>
              <a:t>Portanto, havia um quadro de desequilíbrio:</a:t>
            </a:r>
          </a:p>
          <a:p>
            <a:pPr lvl="1"/>
            <a:r>
              <a:rPr lang="pt-BR" sz="1600" dirty="0"/>
              <a:t>Do lado do servidor </a:t>
            </a:r>
            <a:r>
              <a:rPr lang="pt-BR" sz="1600" i="1" dirty="0"/>
              <a:t>(</a:t>
            </a:r>
            <a:r>
              <a:rPr lang="pt-BR" sz="1600" i="1" dirty="0" err="1"/>
              <a:t>back-end</a:t>
            </a:r>
            <a:r>
              <a:rPr lang="pt-BR" sz="1600" i="1" dirty="0"/>
              <a:t>),</a:t>
            </a:r>
            <a:r>
              <a:rPr lang="pt-BR" sz="1600" dirty="0"/>
              <a:t> uma carga de trabalho elevada para recursos computacionais limitados</a:t>
            </a:r>
          </a:p>
          <a:p>
            <a:pPr lvl="1"/>
            <a:r>
              <a:rPr lang="pt-BR" sz="1600" dirty="0"/>
              <a:t>Do lado do cliente </a:t>
            </a:r>
            <a:r>
              <a:rPr lang="pt-BR" sz="1600" i="1" dirty="0"/>
              <a:t>(front-</a:t>
            </a:r>
            <a:r>
              <a:rPr lang="pt-BR" sz="1600" i="1" dirty="0" err="1"/>
              <a:t>end</a:t>
            </a:r>
            <a:r>
              <a:rPr lang="pt-BR" sz="1600" dirty="0"/>
              <a:t>)</a:t>
            </a:r>
            <a:r>
              <a:rPr lang="pt-BR" sz="1600" i="1" dirty="0"/>
              <a:t>,</a:t>
            </a:r>
            <a:r>
              <a:rPr lang="pt-BR" sz="1600" dirty="0"/>
              <a:t> capacidade ociosa e relativamente pouco trabalho a fazer</a:t>
            </a:r>
          </a:p>
          <a:p>
            <a:endParaRPr lang="pt-BR" sz="200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CFB965-3C4D-44F3-B88F-32A8EE5D1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766874-9C1F-48EC-892B-6CBBF6FE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C435-78A4-4DFB-8C7A-82AE23724EFA}" type="slidenum">
              <a:rPr lang="pt-BR" smtClean="0"/>
              <a:t>28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755B4A-FE7B-47A7-95E2-19D693D08238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344" y="2127155"/>
            <a:ext cx="3633457" cy="301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81494"/>
      </p:ext>
    </p:extLst>
  </p:cSld>
  <p:clrMapOvr>
    <a:masterClrMapping/>
  </p:clrMapOvr>
  <p:transition spd="slow">
    <p:pull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D3584EC-E5E6-4196-B7CD-E5C47761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Eis a receita, faça a sua página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E2EF46CD-E49E-47C0-8509-1A458C73E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1783" y="1304925"/>
            <a:ext cx="7352643" cy="4659457"/>
          </a:xfrm>
        </p:spPr>
        <p:txBody>
          <a:bodyPr>
            <a:normAutofit fontScale="85000" lnSpcReduction="20000"/>
          </a:bodyPr>
          <a:lstStyle/>
          <a:p>
            <a:r>
              <a:rPr lang="pt-BR" sz="2000" dirty="0"/>
              <a:t>A fim de diminuir esse desequilíbrio e aliviar a carga dos servidores, o desenvolvimento </a:t>
            </a:r>
            <a:r>
              <a:rPr lang="pt-BR" sz="2000" i="1" dirty="0"/>
              <a:t>Web</a:t>
            </a:r>
            <a:r>
              <a:rPr lang="pt-BR" sz="2000" dirty="0"/>
              <a:t> evoluiu de forma a transferir a maior parte do processamento de renderização das páginas para o cliente (navegador)</a:t>
            </a:r>
          </a:p>
          <a:p>
            <a:r>
              <a:rPr lang="pt-BR" sz="2000" dirty="0"/>
              <a:t>Atualmente, os servidores entregam ao cliente, majoritariamente, código JavaScript, e não HTML. Esse JS, executado pelos navegadores, é responsável por “montar” o código HTML das páginas </a:t>
            </a:r>
            <a:r>
              <a:rPr lang="pt-BR" sz="2000" b="1" dirty="0"/>
              <a:t>antes</a:t>
            </a:r>
            <a:r>
              <a:rPr lang="pt-BR" sz="2000" dirty="0"/>
              <a:t> que elas sejam efetivamente exibidas</a:t>
            </a:r>
          </a:p>
          <a:p>
            <a:r>
              <a:rPr lang="pt-BR" sz="2000" dirty="0"/>
              <a:t>Assim, uma linguagem (JS) é usada para gerar código em outra linguagem (HTML), uma prática denominada </a:t>
            </a:r>
            <a:r>
              <a:rPr lang="pt-BR" sz="2000" b="1" dirty="0"/>
              <a:t>metaprogramação</a:t>
            </a:r>
            <a:endParaRPr lang="pt-BR" sz="2000" i="1" dirty="0"/>
          </a:p>
          <a:p>
            <a:r>
              <a:rPr lang="pt-BR" sz="2000" dirty="0"/>
              <a:t>Devido ao alto nível de abstração trazido pela metaprogramação, várias ferramentas e bibliotecas surgiram para facilitar o processo de do desenvolvimento </a:t>
            </a:r>
            <a:r>
              <a:rPr lang="pt-BR" sz="2000" i="1" dirty="0"/>
              <a:t>front-</a:t>
            </a:r>
            <a:r>
              <a:rPr lang="pt-BR" sz="2000" i="1" dirty="0" err="1"/>
              <a:t>end</a:t>
            </a:r>
            <a:r>
              <a:rPr lang="pt-BR" sz="2000" dirty="0"/>
              <a:t>, mudando radicalmente o panorama dessa área</a:t>
            </a:r>
          </a:p>
          <a:p>
            <a:r>
              <a:rPr lang="pt-BR" sz="2000" dirty="0"/>
              <a:t>Atualmente, o mercado de desenvolvimento </a:t>
            </a:r>
            <a:r>
              <a:rPr lang="pt-BR" sz="2000" i="1" dirty="0"/>
              <a:t>front-</a:t>
            </a:r>
            <a:r>
              <a:rPr lang="pt-BR" sz="2000" i="1" dirty="0" err="1"/>
              <a:t>end</a:t>
            </a:r>
            <a:r>
              <a:rPr lang="pt-BR" sz="2000" dirty="0"/>
              <a:t> é dominado por três tecnologias:</a:t>
            </a:r>
          </a:p>
          <a:p>
            <a:pPr lvl="1"/>
            <a:r>
              <a:rPr lang="pt-BR" sz="1600" b="1" dirty="0" err="1">
                <a:hlinkClick r:id="rId2"/>
              </a:rPr>
              <a:t>React</a:t>
            </a:r>
            <a:r>
              <a:rPr lang="pt-BR" sz="1600" dirty="0"/>
              <a:t> (patrocinado pelo Facebook)</a:t>
            </a:r>
          </a:p>
          <a:p>
            <a:pPr lvl="1"/>
            <a:r>
              <a:rPr lang="pt-BR" sz="1600" b="1" dirty="0">
                <a:hlinkClick r:id="rId3"/>
              </a:rPr>
              <a:t>Angular</a:t>
            </a:r>
            <a:r>
              <a:rPr lang="pt-BR" sz="1600" dirty="0"/>
              <a:t> (patrocinado pelo Google)</a:t>
            </a:r>
          </a:p>
          <a:p>
            <a:pPr lvl="1"/>
            <a:r>
              <a:rPr lang="pt-BR" sz="1600" b="1" dirty="0">
                <a:hlinkClick r:id="rId4"/>
              </a:rPr>
              <a:t>Vue.js</a:t>
            </a:r>
            <a:r>
              <a:rPr lang="pt-BR" sz="1600" dirty="0"/>
              <a:t> (independente)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CFB965-3C4D-44F3-B88F-32A8EE5D1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766874-9C1F-48EC-892B-6CBBF6FE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C435-78A4-4DFB-8C7A-82AE23724EFA}" type="slidenum">
              <a:rPr lang="pt-BR" smtClean="0"/>
              <a:t>29</a:t>
            </a:fld>
            <a:endParaRPr lang="pt-BR"/>
          </a:p>
        </p:txBody>
      </p:sp>
      <p:pic>
        <p:nvPicPr>
          <p:cNvPr id="2" name="Espaço Reservado para Imagem 1">
            <a:extLst>
              <a:ext uri="{FF2B5EF4-FFF2-40B4-BE49-F238E27FC236}">
                <a16:creationId xmlns:a16="http://schemas.microsoft.com/office/drawing/2014/main" id="{0C012136-AE2E-491B-B299-B18F20DDBF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tretch>
            <a:fillRect/>
          </a:stretch>
        </p:blipFill>
        <p:spPr>
          <a:xfrm>
            <a:off x="460600" y="2144246"/>
            <a:ext cx="3663030" cy="29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8717"/>
      </p:ext>
    </p:extLst>
  </p:cSld>
  <p:clrMapOvr>
    <a:masterClrMapping/>
  </p:clrMapOvr>
  <p:transition spd="slow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quem é você?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pt-BR" dirty="0"/>
              <a:t>Eu também gostaria de saber um pouco mais sobre você. Convido-o(a) a preencher um formulário no seguinte link:</a:t>
            </a:r>
          </a:p>
          <a:p>
            <a:pPr marL="0" indent="0" algn="ctr">
              <a:lnSpc>
                <a:spcPct val="110000"/>
              </a:lnSpc>
              <a:buNone/>
            </a:pPr>
            <a:endParaRPr lang="pt-BR" dirty="0">
              <a:hlinkClick r:id="rId2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pt-BR" sz="5400" dirty="0">
                <a:hlinkClick r:id="rId3"/>
              </a:rPr>
              <a:t>tiny.cc/apresentacao2022</a:t>
            </a:r>
            <a:endParaRPr lang="pt-BR" sz="5400" dirty="0"/>
          </a:p>
          <a:p>
            <a:pPr marL="0" indent="0" algn="ctr">
              <a:lnSpc>
                <a:spcPct val="110000"/>
              </a:lnSpc>
              <a:buNone/>
            </a:pPr>
            <a:endParaRPr lang="pt-BR" dirty="0"/>
          </a:p>
          <a:p>
            <a:pPr>
              <a:lnSpc>
                <a:spcPct val="110000"/>
              </a:lnSpc>
            </a:pPr>
            <a:r>
              <a:rPr lang="pt-BR" dirty="0"/>
              <a:t>Responder é rápido, leva menos de 3 minutos, e permite ao seu professor conhecê-lo(a) um pouco melhor para ajudar nos seus estudos</a:t>
            </a:r>
            <a:endParaRPr lang="pt-BR" sz="400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[ILP508-00] Apresentação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DC114-3602-468A-8BC1-9F60B0DD4EB4}" type="slidenum">
              <a:rPr lang="pt-BR" smtClean="0"/>
              <a:t>3</a:t>
            </a:fld>
            <a:endParaRPr lang="pt-BR"/>
          </a:p>
        </p:txBody>
      </p:sp>
      <p:pic>
        <p:nvPicPr>
          <p:cNvPr id="9" name="Espaço Reservado para Imagem 8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0" y="2364105"/>
            <a:ext cx="2540000" cy="2540000"/>
          </a:xfrm>
        </p:spPr>
      </p:pic>
    </p:spTree>
  </p:cSld>
  <p:clrMapOvr>
    <a:masterClrMapping/>
  </p:clrMapOvr>
  <p:transition spd="slow">
    <p:pull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77900A-2017-43BA-B2C9-65FE0733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Node.js e o </a:t>
            </a:r>
            <a:r>
              <a:rPr lang="pt-BR" i="1" dirty="0"/>
              <a:t>front-</a:t>
            </a:r>
            <a:r>
              <a:rPr lang="pt-BR" i="1" dirty="0" err="1"/>
              <a:t>end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577EC7-9E93-4779-89A7-4F2178616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/>
              <a:t>Embora tenha sido concebido para uso do lado do servidor, o Node.js (</a:t>
            </a:r>
            <a:r>
              <a:rPr lang="pt-BR" i="1" dirty="0" err="1"/>
              <a:t>engine</a:t>
            </a:r>
            <a:r>
              <a:rPr lang="pt-BR" dirty="0"/>
              <a:t> capaz de executar JavaScript fora do navegador) acabou ganhando utilidade também no desenvolvimento </a:t>
            </a:r>
            <a:r>
              <a:rPr lang="pt-BR" i="1" dirty="0"/>
              <a:t>front-</a:t>
            </a:r>
            <a:r>
              <a:rPr lang="pt-BR" i="1" dirty="0" err="1"/>
              <a:t>end</a:t>
            </a:r>
            <a:endParaRPr lang="pt-BR" i="1" dirty="0"/>
          </a:p>
          <a:p>
            <a:r>
              <a:rPr lang="pt-BR" dirty="0"/>
              <a:t>Isso porque, na metaprogramação </a:t>
            </a:r>
            <a:r>
              <a:rPr lang="pt-BR" i="1" dirty="0"/>
              <a:t>front-</a:t>
            </a:r>
            <a:r>
              <a:rPr lang="pt-BR" i="1" dirty="0" err="1"/>
              <a:t>end</a:t>
            </a:r>
            <a:r>
              <a:rPr lang="pt-BR" dirty="0"/>
              <a:t>, é comum que o desenvolvimento seja feito em vários arquivos separados, que precisam ser consolidados e otimizados antes de serem enviados ao navegador</a:t>
            </a:r>
          </a:p>
          <a:p>
            <a:r>
              <a:rPr lang="pt-BR" dirty="0"/>
              <a:t>Essas tarefas (chamadas processo de </a:t>
            </a:r>
            <a:r>
              <a:rPr lang="pt-BR" i="1" dirty="0"/>
              <a:t>build</a:t>
            </a:r>
            <a:r>
              <a:rPr lang="pt-BR" dirty="0"/>
              <a:t>, construção) são normalmente feitas por ferramentas desenvolvidas com código JavaScript, cuja execução fica a cargo do Node.js</a:t>
            </a:r>
          </a:p>
          <a:p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2C81C61-A802-46EE-A437-7028B4E4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874990E-A541-4D3C-89E1-54E9C2E35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6406-8ABB-43F9-B69B-9E318F75FDFF}" type="slidenum">
              <a:rPr lang="pt-BR" smtClean="0"/>
              <a:t>30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552B5A-29BB-433F-B8FA-C86E349E9F2E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336" y="1714374"/>
            <a:ext cx="3840557" cy="384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472527"/>
      </p:ext>
    </p:extLst>
  </p:cSld>
  <p:clrMapOvr>
    <a:masterClrMapping/>
  </p:clrMapOvr>
  <p:transition spd="slow">
    <p:pull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6248BC1-9FD7-4119-9B32-C52A1A7F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disciplina de Desenvolvimento </a:t>
            </a:r>
            <a:r>
              <a:rPr lang="pt-BR" i="1" dirty="0"/>
              <a:t>Web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BA55F05C-32A1-41D5-B7BD-B714A9B3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807" y="1304925"/>
            <a:ext cx="7136620" cy="465945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pt-BR" sz="3200" dirty="0"/>
              <a:t>Durante a disciplina, iremos entender os fundamentos do desenvolvimento </a:t>
            </a:r>
            <a:r>
              <a:rPr lang="pt-BR" sz="3200" i="1" dirty="0"/>
              <a:t>front-</a:t>
            </a:r>
            <a:r>
              <a:rPr lang="pt-BR" sz="3200" i="1" dirty="0" err="1"/>
              <a:t>end</a:t>
            </a:r>
            <a:r>
              <a:rPr lang="pt-BR" sz="3200" i="1" dirty="0"/>
              <a:t>, </a:t>
            </a:r>
            <a:r>
              <a:rPr lang="pt-BR" sz="3200" dirty="0"/>
              <a:t>ao mesmo tempo em que se dará o aprendizado da biblioteca </a:t>
            </a:r>
            <a:r>
              <a:rPr lang="pt-BR" sz="3200" b="1" dirty="0" err="1"/>
              <a:t>React</a:t>
            </a:r>
            <a:r>
              <a:rPr lang="pt-BR" sz="3200" dirty="0"/>
              <a:t>, líder de mercado</a:t>
            </a:r>
            <a:endParaRPr lang="pt-BR" sz="2800" dirty="0"/>
          </a:p>
          <a:p>
            <a:pPr>
              <a:lnSpc>
                <a:spcPct val="120000"/>
              </a:lnSpc>
            </a:pPr>
            <a:r>
              <a:rPr lang="pt-BR" sz="3200" dirty="0"/>
              <a:t>Serão desenvolvidos vários projetos e tutoriais durante as aulas, sendo o aluno avaliado por meio de provas e trabalhos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FC6CFED-C86A-4FE9-A84F-0D377D782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9E61C20-5B9E-49AC-95DA-6CF6F5F4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6406-8ABB-43F9-B69B-9E318F75FDFF}" type="slidenum">
              <a:rPr lang="pt-BR" smtClean="0"/>
              <a:t>31</a:t>
            </a:fld>
            <a:endParaRPr lang="pt-BR"/>
          </a:p>
        </p:txBody>
      </p:sp>
      <p:pic>
        <p:nvPicPr>
          <p:cNvPr id="10" name="Espaço Reservado para Imagem 9" descr="Uma imagem contendo computador&#10;&#10;Descrição gerada automaticamente">
            <a:extLst>
              <a:ext uri="{FF2B5EF4-FFF2-40B4-BE49-F238E27FC236}">
                <a16:creationId xmlns:a16="http://schemas.microsoft.com/office/drawing/2014/main" id="{BC8612C2-E9C4-4C17-86C1-3F9521197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262745"/>
            <a:ext cx="3888431" cy="2760786"/>
          </a:xfrm>
        </p:spPr>
      </p:pic>
    </p:spTree>
    <p:extLst>
      <p:ext uri="{BB962C8B-B14F-4D97-AF65-F5344CB8AC3E}">
        <p14:creationId xmlns:p14="http://schemas.microsoft.com/office/powerpoint/2010/main" val="460194792"/>
      </p:ext>
    </p:extLst>
  </p:cSld>
  <p:clrMapOvr>
    <a:masterClrMapping/>
  </p:clrMapOvr>
  <p:transition spd="slow">
    <p:pull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F07B4-B689-4626-A480-9998A68CD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Uma nota sobre o </a:t>
            </a:r>
            <a:r>
              <a:rPr lang="pt-BR" dirty="0" err="1"/>
              <a:t>React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539F01-0451-4BC3-8D24-01E3FE50D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2000" dirty="0"/>
              <a:t>O </a:t>
            </a:r>
            <a:r>
              <a:rPr lang="pt-BR" sz="2000" dirty="0" err="1"/>
              <a:t>React</a:t>
            </a:r>
            <a:r>
              <a:rPr lang="pt-BR" sz="2000" dirty="0"/>
              <a:t> vem sendo desenvolvido ativamente desde 2013 como um projeto de código livre (</a:t>
            </a:r>
            <a:r>
              <a:rPr lang="pt-BR" sz="2000" i="1" dirty="0"/>
              <a:t>open </a:t>
            </a:r>
            <a:r>
              <a:rPr lang="pt-BR" sz="2000" i="1" dirty="0" err="1"/>
              <a:t>source</a:t>
            </a:r>
            <a:r>
              <a:rPr lang="pt-BR" sz="2000" dirty="0"/>
              <a:t>). A versão atual (</a:t>
            </a:r>
            <a:r>
              <a:rPr lang="pt-BR" sz="2000" dirty="0" err="1"/>
              <a:t>ago</a:t>
            </a:r>
            <a:r>
              <a:rPr lang="pt-BR" sz="2000" dirty="0"/>
              <a:t>/2022) é a 18.2.0</a:t>
            </a:r>
          </a:p>
          <a:p>
            <a:r>
              <a:rPr lang="pt-BR" sz="2000" dirty="0"/>
              <a:t>Desde o início, o </a:t>
            </a:r>
            <a:r>
              <a:rPr lang="pt-BR" sz="2000" dirty="0" err="1"/>
              <a:t>React</a:t>
            </a:r>
            <a:r>
              <a:rPr lang="pt-BR" sz="2000" dirty="0"/>
              <a:t> propôs o desenvolvimento de elementos de interface de usuário na forma de componentes reutilizáveis</a:t>
            </a:r>
          </a:p>
          <a:p>
            <a:pPr lvl="1"/>
            <a:r>
              <a:rPr lang="pt-BR" sz="1600" dirty="0"/>
              <a:t>Cada componente era representado como uma classe, seguindo o paradigma da Programação Orientada a Objetos (POO)</a:t>
            </a:r>
          </a:p>
          <a:p>
            <a:r>
              <a:rPr lang="pt-BR" sz="2000" dirty="0"/>
              <a:t>Desde a versão 16.8 (</a:t>
            </a:r>
            <a:r>
              <a:rPr lang="pt-BR" sz="2000" dirty="0" err="1"/>
              <a:t>fev</a:t>
            </a:r>
            <a:r>
              <a:rPr lang="pt-BR" sz="2000" dirty="0"/>
              <a:t>/2019), é possível também representar os componentes como funções, de acordo com o paradigma funcional</a:t>
            </a:r>
          </a:p>
          <a:p>
            <a:pPr lvl="1"/>
            <a:r>
              <a:rPr lang="pt-BR" sz="1600" dirty="0"/>
              <a:t>Juntamente com os chamados </a:t>
            </a:r>
            <a:r>
              <a:rPr lang="pt-BR" sz="1600" dirty="0" err="1"/>
              <a:t>React</a:t>
            </a:r>
            <a:r>
              <a:rPr lang="pt-BR" sz="1600" dirty="0"/>
              <a:t> </a:t>
            </a:r>
            <a:r>
              <a:rPr lang="pt-BR" sz="1600" dirty="0" err="1"/>
              <a:t>Hooks</a:t>
            </a:r>
            <a:r>
              <a:rPr lang="pt-BR" sz="1600" dirty="0"/>
              <a:t>, os componentes funcionais facilitaram o aprendizado e a utilização da biblioteca, sendo atualmente o formato preferido pelos desenvolvedores</a:t>
            </a:r>
          </a:p>
          <a:p>
            <a:r>
              <a:rPr lang="pt-BR" sz="2000" dirty="0"/>
              <a:t>Portanto, ao procurar materiais de referência sobre </a:t>
            </a:r>
            <a:r>
              <a:rPr lang="pt-BR" sz="2000" dirty="0" err="1"/>
              <a:t>React</a:t>
            </a:r>
            <a:r>
              <a:rPr lang="pt-BR" sz="2000" dirty="0"/>
              <a:t>, certifique-se de que a versão abordada é &gt;= 16.8</a:t>
            </a:r>
          </a:p>
          <a:p>
            <a:r>
              <a:rPr lang="pt-BR" sz="2000" dirty="0"/>
              <a:t>Mais detalhes sobre a biblioteca </a:t>
            </a:r>
            <a:r>
              <a:rPr lang="pt-BR" sz="2000" dirty="0" err="1"/>
              <a:t>React</a:t>
            </a:r>
            <a:r>
              <a:rPr lang="pt-BR" sz="2000" dirty="0"/>
              <a:t>, seu funcionamento e sua forma de utilização serão apresentados nas próximas aulas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8B24E17-AC89-4157-A977-104ADAB24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21044B0-03DE-4256-B99E-D4A1DC708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6406-8ABB-43F9-B69B-9E318F75FDFF}" type="slidenum">
              <a:rPr lang="pt-BR" smtClean="0"/>
              <a:t>32</a:t>
            </a:fld>
            <a:endParaRPr lang="pt-BR"/>
          </a:p>
        </p:txBody>
      </p:sp>
      <p:pic>
        <p:nvPicPr>
          <p:cNvPr id="9" name="Espaço Reservado para Imagem 8" descr="Uma imagem contendo Logotipo&#10;&#10;Descrição gerada automaticamente">
            <a:extLst>
              <a:ext uri="{FF2B5EF4-FFF2-40B4-BE49-F238E27FC236}">
                <a16:creationId xmlns:a16="http://schemas.microsoft.com/office/drawing/2014/main" id="{FEB283E7-872A-4164-A2ED-184A2CFBB9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9" r="190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1425554"/>
      </p:ext>
    </p:extLst>
  </p:cSld>
  <p:clrMapOvr>
    <a:masterClrMapping/>
  </p:clrMapOvr>
  <p:transition spd="slow">
    <p:pull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Referências básicas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DC114-3602-468A-8BC1-9F60B0DD4EB4}" type="slidenum">
              <a:rPr lang="pt-BR" smtClean="0"/>
              <a:t>33</a:t>
            </a:fld>
            <a:endParaRPr lang="pt-BR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[ILP508-00] Apresentação</a:t>
            </a:r>
          </a:p>
        </p:txBody>
      </p:sp>
    </p:spTree>
  </p:cSld>
  <p:clrMapOvr>
    <a:masterClrMapping/>
  </p:clrMapOvr>
  <p:transition spd="slow">
    <p:pull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 eletrônica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4000" i="1" dirty="0"/>
              <a:t>Website</a:t>
            </a:r>
            <a:r>
              <a:rPr lang="pt-BR" sz="4000" dirty="0"/>
              <a:t> oficial do </a:t>
            </a:r>
            <a:r>
              <a:rPr lang="pt-BR" sz="4000" dirty="0" err="1"/>
              <a:t>React</a:t>
            </a:r>
            <a:r>
              <a:rPr lang="pt-BR" sz="4000" dirty="0"/>
              <a:t> (em português)</a:t>
            </a:r>
          </a:p>
          <a:p>
            <a:pPr marL="0" indent="0">
              <a:buNone/>
            </a:pPr>
            <a:endParaRPr lang="pt-BR" sz="4000" dirty="0"/>
          </a:p>
          <a:p>
            <a:r>
              <a:rPr lang="pt-BR" sz="3900" dirty="0"/>
              <a:t>Documentação: </a:t>
            </a:r>
            <a:r>
              <a:rPr lang="pt-BR" sz="3900" dirty="0">
                <a:hlinkClick r:id="rId2"/>
              </a:rPr>
              <a:t>https://pt-br.reactjs.org/docs/getting-started.html</a:t>
            </a:r>
            <a:endParaRPr lang="pt-BR" sz="3900" dirty="0"/>
          </a:p>
          <a:p>
            <a:r>
              <a:rPr lang="pt-BR" sz="3900" dirty="0"/>
              <a:t>Tutorial: </a:t>
            </a:r>
            <a:r>
              <a:rPr lang="pt-BR" sz="3900" dirty="0">
                <a:hlinkClick r:id="rId3"/>
              </a:rPr>
              <a:t>https://pt-br.reactjs.org/tutorial/tutorial.html</a:t>
            </a:r>
            <a:endParaRPr lang="pt-BR" sz="3900" dirty="0"/>
          </a:p>
          <a:p>
            <a:pPr marL="0" indent="0">
              <a:buNone/>
            </a:pPr>
            <a:endParaRPr lang="pt-BR" sz="400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[ILP508-00] Apresentação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C24F00-DB7B-425B-AB87-C9E2AB6847D2}" type="slidenum">
              <a:rPr lang="pt-BR" smtClean="0"/>
              <a:t>34</a:t>
            </a:fld>
            <a:endParaRPr lang="pt-BR"/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14931541-19F0-4EFF-8B57-A1A359046E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2137" r="2122" b="-643"/>
          <a:stretch/>
        </p:blipFill>
        <p:spPr>
          <a:xfrm>
            <a:off x="571500" y="1304925"/>
            <a:ext cx="2824843" cy="4794807"/>
          </a:xfrm>
        </p:spPr>
      </p:pic>
    </p:spTree>
  </p:cSld>
  <p:clrMapOvr>
    <a:masterClrMapping/>
  </p:clrMapOvr>
  <p:transition spd="slow">
    <p:pull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e-Book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WIERUCH, Robin. </a:t>
            </a:r>
            <a:r>
              <a:rPr lang="pt-BR" sz="4000" b="1" dirty="0"/>
              <a:t>The Road </a:t>
            </a:r>
            <a:r>
              <a:rPr lang="pt-BR" sz="4000" b="1" dirty="0" err="1"/>
              <a:t>to</a:t>
            </a:r>
            <a:r>
              <a:rPr lang="pt-BR" sz="4000" b="1" dirty="0"/>
              <a:t> </a:t>
            </a:r>
            <a:r>
              <a:rPr lang="pt-BR" sz="4000" b="1" dirty="0" err="1"/>
              <a:t>React</a:t>
            </a:r>
            <a:r>
              <a:rPr lang="pt-BR" sz="4000" dirty="0"/>
              <a:t>: </a:t>
            </a:r>
            <a:r>
              <a:rPr lang="pt-BR" sz="4000" dirty="0" err="1"/>
              <a:t>Your</a:t>
            </a:r>
            <a:r>
              <a:rPr lang="pt-BR" sz="4000" dirty="0"/>
              <a:t> Journey </a:t>
            </a:r>
            <a:r>
              <a:rPr lang="pt-BR" sz="4000" dirty="0" err="1"/>
              <a:t>to</a:t>
            </a:r>
            <a:r>
              <a:rPr lang="pt-BR" sz="4000" dirty="0"/>
              <a:t> Master </a:t>
            </a:r>
            <a:r>
              <a:rPr lang="pt-BR" sz="4000" dirty="0" err="1"/>
              <a:t>Plain</a:t>
            </a:r>
            <a:r>
              <a:rPr lang="pt-BR" sz="4000" dirty="0"/>
              <a:t> </a:t>
            </a:r>
            <a:r>
              <a:rPr lang="pt-BR" sz="4000" dirty="0" err="1"/>
              <a:t>Yet</a:t>
            </a:r>
            <a:r>
              <a:rPr lang="pt-BR" sz="4000" dirty="0"/>
              <a:t> </a:t>
            </a:r>
            <a:r>
              <a:rPr lang="pt-BR" sz="4000" dirty="0" err="1"/>
              <a:t>Pragmatic</a:t>
            </a:r>
            <a:r>
              <a:rPr lang="pt-BR" sz="4000" dirty="0"/>
              <a:t> </a:t>
            </a:r>
            <a:r>
              <a:rPr lang="pt-BR" sz="4000" dirty="0" err="1"/>
              <a:t>React</a:t>
            </a:r>
            <a:r>
              <a:rPr lang="pt-BR" sz="4000" dirty="0"/>
              <a:t>. </a:t>
            </a:r>
            <a:r>
              <a:rPr lang="pt-BR" sz="4000" dirty="0" err="1"/>
              <a:t>Leanpub</a:t>
            </a:r>
            <a:r>
              <a:rPr lang="pt-BR" sz="4000" dirty="0"/>
              <a:t>, 2020. </a:t>
            </a:r>
            <a:r>
              <a:rPr lang="pt-BR" sz="4000" dirty="0">
                <a:hlinkClick r:id="rId2"/>
              </a:rPr>
              <a:t>https://b-ok.lat/book/5462113/79c8da</a:t>
            </a:r>
            <a:endParaRPr lang="pt-BR" sz="400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[ILP508-00] Apresentação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C24F00-DB7B-425B-AB87-C9E2AB6847D2}" type="slidenum">
              <a:rPr lang="pt-BR" smtClean="0"/>
              <a:t>35</a:t>
            </a:fld>
            <a:endParaRPr lang="pt-BR"/>
          </a:p>
        </p:txBody>
      </p:sp>
      <p:pic>
        <p:nvPicPr>
          <p:cNvPr id="3" name="Espaço Reservado para Imagem 2">
            <a:extLst>
              <a:ext uri="{FF2B5EF4-FFF2-40B4-BE49-F238E27FC236}">
                <a16:creationId xmlns:a16="http://schemas.microsoft.com/office/drawing/2014/main" id="{D0DAFF22-244F-4AE9-9F2D-E14CFF34D3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479376" y="1585912"/>
            <a:ext cx="3148645" cy="407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72538"/>
      </p:ext>
    </p:extLst>
  </p:cSld>
  <p:clrMapOvr>
    <a:masterClrMapping/>
  </p:clrMapOvr>
  <p:transition spd="slow">
    <p:pull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e-Book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LIM, GREG. </a:t>
            </a:r>
            <a:r>
              <a:rPr lang="pt-BR" sz="4000" b="1" dirty="0" err="1"/>
              <a:t>Begining</a:t>
            </a:r>
            <a:r>
              <a:rPr lang="pt-BR" sz="4000" b="1" dirty="0"/>
              <a:t> </a:t>
            </a:r>
            <a:r>
              <a:rPr lang="pt-BR" sz="4000" b="1" dirty="0" err="1"/>
              <a:t>React</a:t>
            </a:r>
            <a:r>
              <a:rPr lang="pt-BR" sz="4000" b="1" dirty="0"/>
              <a:t> </a:t>
            </a:r>
            <a:r>
              <a:rPr lang="pt-BR" sz="4000" b="1" dirty="0" err="1"/>
              <a:t>with</a:t>
            </a:r>
            <a:r>
              <a:rPr lang="pt-BR" sz="4000" b="1" dirty="0"/>
              <a:t> </a:t>
            </a:r>
            <a:r>
              <a:rPr lang="pt-BR" sz="4000" b="1" dirty="0" err="1"/>
              <a:t>Hooks</a:t>
            </a:r>
            <a:r>
              <a:rPr lang="pt-BR" sz="4000" b="1" dirty="0"/>
              <a:t>. </a:t>
            </a:r>
            <a:r>
              <a:rPr lang="pt-BR" sz="4000" dirty="0"/>
              <a:t>Greg </a:t>
            </a:r>
            <a:r>
              <a:rPr lang="pt-BR" sz="4000" dirty="0" err="1"/>
              <a:t>Lim</a:t>
            </a:r>
            <a:r>
              <a:rPr lang="pt-BR" sz="4000" dirty="0"/>
              <a:t>, 2020. </a:t>
            </a:r>
            <a:r>
              <a:rPr lang="pt-BR" sz="4000" dirty="0">
                <a:hlinkClick r:id="rId2"/>
              </a:rPr>
              <a:t>https://b-ok.lat/book/5529629/3ff2a8</a:t>
            </a:r>
            <a:endParaRPr lang="pt-BR" sz="400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[ILP508-00] Apresentação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C24F00-DB7B-425B-AB87-C9E2AB6847D2}" type="slidenum">
              <a:rPr lang="pt-BR" smtClean="0"/>
              <a:t>36</a:t>
            </a:fld>
            <a:endParaRPr lang="pt-BR"/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6A52E22B-5C77-4A59-92C9-085F9911A1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551384" y="1533525"/>
            <a:ext cx="2847975" cy="3790950"/>
          </a:xfrm>
          <a:prstGeom prst="rect">
            <a:avLst/>
          </a:prstGeom>
        </p:spPr>
      </p:pic>
    </p:spTree>
  </p:cSld>
  <p:clrMapOvr>
    <a:masterClrMapping/>
  </p:clrMapOvr>
  <p:transition spd="slow">
    <p:pull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Livro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MORRISON, M. </a:t>
            </a:r>
            <a:r>
              <a:rPr lang="pt-BR" sz="3200" b="1" dirty="0"/>
              <a:t>Use a cabeça! </a:t>
            </a:r>
            <a:r>
              <a:rPr lang="pt-BR" sz="3200" b="1" dirty="0" err="1"/>
              <a:t>Javascript</a:t>
            </a:r>
            <a:r>
              <a:rPr lang="pt-BR" sz="3200" dirty="0"/>
              <a:t>. Rio de Janeiro : Alta Books, 2008.</a:t>
            </a:r>
          </a:p>
          <a:p>
            <a:endParaRPr lang="pt-BR" sz="3200" dirty="0"/>
          </a:p>
          <a:p>
            <a:r>
              <a:rPr lang="pt-BR" sz="3200" dirty="0"/>
              <a:t>(</a:t>
            </a:r>
            <a:r>
              <a:rPr lang="pt-BR" sz="3200" b="1" dirty="0"/>
              <a:t>Também apenas para referência e porque o Plano de Ensino exige pelo menos uma obra que esteja disponível na </a:t>
            </a:r>
            <a:r>
              <a:rPr lang="pt-BR" sz="3200" b="1" dirty="0" err="1"/>
              <a:t>Bibilioteca</a:t>
            </a:r>
            <a:r>
              <a:rPr lang="pt-BR" sz="3200" dirty="0"/>
              <a:t>)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[ILP508-00] Apresentação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C24F00-DB7B-425B-AB87-C9E2AB6847D2}" type="slidenum">
              <a:rPr lang="pt-BR" smtClean="0"/>
              <a:t>37</a:t>
            </a:fld>
            <a:endParaRPr lang="pt-BR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r="14979"/>
          <a:stretch>
            <a:fillRect/>
          </a:stretch>
        </p:blipFill>
        <p:spPr bwMode="auto">
          <a:xfrm>
            <a:off x="687705" y="1678940"/>
            <a:ext cx="2693035" cy="3880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SISTEMA DE AVALIAÇÃO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12BDDD-4E1D-47E4-AB5B-F0B0C9BA3E8C}" type="slidenum">
              <a:rPr lang="pt-BR" smtClean="0"/>
              <a:t>38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[ILP508-00] Apresentação</a:t>
            </a:r>
          </a:p>
        </p:txBody>
      </p:sp>
    </p:spTree>
  </p:cSld>
  <p:clrMapOvr>
    <a:masterClrMapping/>
  </p:clrMapOvr>
  <p:transition spd="slow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Visão geral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sistema de avaliação da disciplina será constituído por:</a:t>
            </a:r>
          </a:p>
          <a:p>
            <a:pPr lvl="1"/>
            <a:r>
              <a:rPr lang="pt-BR" sz="2800" dirty="0"/>
              <a:t>Duas provas (P1 e P2), cada qual valendo 10 (dez) pontos cada um, mas com pesos diferentes</a:t>
            </a:r>
          </a:p>
          <a:p>
            <a:pPr lvl="1"/>
            <a:r>
              <a:rPr lang="pt-BR" sz="2800" dirty="0"/>
              <a:t>Dois trabalhos (T1 e T2), valendo 10 (dez) pontos</a:t>
            </a:r>
          </a:p>
          <a:p>
            <a:r>
              <a:rPr lang="pt-BR" dirty="0"/>
              <a:t>A média final (MF) será dada pela fórmula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[ILP508-00] Apresentação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C24F00-DB7B-425B-AB87-C9E2AB6847D2}" type="slidenum">
              <a:rPr lang="pt-BR" smtClean="0"/>
              <a:t>39</a:t>
            </a:fld>
            <a:endParaRPr lang="pt-B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573" y="2293075"/>
            <a:ext cx="2908503" cy="2908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1811390" y="5179075"/>
            <a:ext cx="9022334" cy="134118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endParaRPr lang="pt-BR" sz="360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CDCBA4-F67F-4BE7-A893-F9B25EA94BEA}"/>
                  </a:ext>
                </a:extLst>
              </p:cNvPr>
              <p:cNvSpPr txBox="1"/>
              <p:nvPr/>
            </p:nvSpPr>
            <p:spPr>
              <a:xfrm>
                <a:off x="3215680" y="5261184"/>
                <a:ext cx="8194743" cy="8361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𝑀𝐹</m:t>
                      </m:r>
                      <m:r>
                        <a:rPr lang="pt-BR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pt-B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 ∗3</m:t>
                              </m:r>
                            </m:e>
                          </m:d>
                          <m:r>
                            <a:rPr lang="pt-B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pt-B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ctrlPr>
                                <a:rPr lang="pt-B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pt-B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 ∗4</m:t>
                              </m:r>
                            </m:e>
                          </m:d>
                          <m:r>
                            <a:rPr lang="pt-B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pt-B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pt-B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 ∗2)</m:t>
                          </m:r>
                        </m:num>
                        <m:den>
                          <m:r>
                            <a:rPr lang="pt-B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𝑃𝐴</m:t>
                      </m:r>
                    </m:oMath>
                  </m:oMathPara>
                </a14:m>
                <a:endParaRPr lang="pt-BR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CDCBA4-F67F-4BE7-A893-F9B25EA9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5261184"/>
                <a:ext cx="8194743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origens da Internet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C435-78A4-4DFB-8C7A-82AE23724EFA}" type="slidenum">
              <a:rPr lang="pt-BR" smtClean="0"/>
              <a:t>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i="1"/>
              <a:t>[ILP508-00] Apresentação</a:t>
            </a:r>
          </a:p>
        </p:txBody>
      </p:sp>
    </p:spTree>
  </p:cSld>
  <p:clrMapOvr>
    <a:masterClrMapping/>
  </p:clrMapOvr>
  <p:transition spd="slow">
    <p:pull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Provas P1 e P2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Cada um vale 10,0 pontos</a:t>
            </a:r>
            <a:r>
              <a:rPr lang="pt-PT" altLang="pt-BR" dirty="0">
                <a:solidFill>
                  <a:schemeClr val="accent5"/>
                </a:solidFill>
              </a:rPr>
              <a:t>, pesos 3 e 4</a:t>
            </a:r>
            <a:endParaRPr lang="pt-BR" dirty="0">
              <a:solidFill>
                <a:schemeClr val="accent5"/>
              </a:solidFill>
            </a:endParaRPr>
          </a:p>
          <a:p>
            <a:r>
              <a:rPr lang="pt-BR" dirty="0"/>
              <a:t>Serão práticas e individuais</a:t>
            </a:r>
          </a:p>
          <a:p>
            <a:r>
              <a:rPr lang="pt-BR"/>
              <a:t>Serão avaliadas </a:t>
            </a:r>
            <a:r>
              <a:rPr lang="pt-BR" dirty="0"/>
              <a:t>nas datas especificadas na tabela ao final desta apresentação</a:t>
            </a:r>
          </a:p>
          <a:p>
            <a:r>
              <a:rPr lang="pt-BR" b="1" dirty="0"/>
              <a:t>Alunos que, por qualquer motivo, não puderem apresentar o projeto na data marcada, poderão fazê-lo posteriormente em data determinada pelo professor, descontados 20% do valor total da nota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[ILP508-00] Apresentação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DC114-3602-468A-8BC1-9F60B0DD4EB4}" type="slidenum">
              <a:rPr lang="pt-BR" smtClean="0"/>
              <a:t>40</a:t>
            </a:fld>
            <a:endParaRPr lang="pt-BR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408" y="2134465"/>
            <a:ext cx="237172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ll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</a:t>
            </a:r>
            <a:r>
              <a:rPr lang="pt-PT" altLang="pt-BR" dirty="0"/>
              <a:t>s</a:t>
            </a:r>
            <a:r>
              <a:rPr lang="pt-BR" dirty="0"/>
              <a:t> T</a:t>
            </a:r>
            <a:r>
              <a:rPr lang="pt-PT" altLang="pt-BR" dirty="0"/>
              <a:t>1 e T2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3200" dirty="0">
                <a:solidFill>
                  <a:schemeClr val="accent5"/>
                </a:solidFill>
              </a:rPr>
              <a:t>Valer</a:t>
            </a:r>
            <a:r>
              <a:rPr lang="pt-PT" altLang="pt-BR" sz="3200" dirty="0">
                <a:solidFill>
                  <a:schemeClr val="accent5"/>
                </a:solidFill>
              </a:rPr>
              <a:t>ão</a:t>
            </a:r>
            <a:r>
              <a:rPr lang="pt-BR" sz="3200" dirty="0">
                <a:solidFill>
                  <a:schemeClr val="accent5"/>
                </a:solidFill>
              </a:rPr>
              <a:t> 10,0 (dez)</a:t>
            </a:r>
            <a:r>
              <a:rPr lang="pt-PT" altLang="pt-BR" sz="3200" dirty="0">
                <a:solidFill>
                  <a:schemeClr val="accent5"/>
                </a:solidFill>
              </a:rPr>
              <a:t>, pesos 1 e 2</a:t>
            </a:r>
            <a:endParaRPr lang="pt-BR" sz="3200" dirty="0">
              <a:solidFill>
                <a:schemeClr val="accent5"/>
              </a:solidFill>
            </a:endParaRPr>
          </a:p>
          <a:p>
            <a:r>
              <a:rPr lang="pt-BR" sz="3200" dirty="0"/>
              <a:t>Consist</a:t>
            </a:r>
            <a:r>
              <a:rPr lang="pt-PT" altLang="pt-BR" sz="3200" dirty="0"/>
              <a:t>irão</a:t>
            </a:r>
            <a:r>
              <a:rPr lang="pt-BR" sz="3200" dirty="0"/>
              <a:t> no desenvolvimento de um projeto usando </a:t>
            </a:r>
            <a:r>
              <a:rPr lang="pt-BR" sz="3200" dirty="0" err="1"/>
              <a:t>React</a:t>
            </a:r>
            <a:r>
              <a:rPr lang="pt-BR" sz="3200" i="1" dirty="0"/>
              <a:t>. </a:t>
            </a:r>
            <a:r>
              <a:rPr lang="pt-BR" sz="3200" dirty="0"/>
              <a:t>Dever</a:t>
            </a:r>
            <a:r>
              <a:rPr lang="pt-PT" altLang="pt-BR" sz="3200" dirty="0"/>
              <a:t>ão</a:t>
            </a:r>
            <a:r>
              <a:rPr lang="pt-BR" sz="3200" dirty="0"/>
              <a:t> ser entregue</a:t>
            </a:r>
            <a:r>
              <a:rPr lang="pt-PT" altLang="pt-BR" sz="3200" dirty="0"/>
              <a:t>s</a:t>
            </a:r>
            <a:r>
              <a:rPr lang="pt-BR" sz="3200" dirty="0"/>
              <a:t> até a data especificada na tabela ao final da apresentação, pelo Microsoft </a:t>
            </a:r>
            <a:r>
              <a:rPr lang="pt-BR" sz="3200" dirty="0" err="1"/>
              <a:t>Teams</a:t>
            </a:r>
            <a:endParaRPr lang="pt-BR" sz="3200" dirty="0"/>
          </a:p>
          <a:p>
            <a:r>
              <a:rPr lang="pt-BR" sz="3200" b="1" dirty="0"/>
              <a:t>IMPORTANTE: não haverá substituição para a nota do trabalho T1 e T2!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[ILP508-00] Apresentação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DC114-3602-468A-8BC1-9F60B0DD4EB4}" type="slidenum">
              <a:rPr lang="pt-BR" smtClean="0"/>
              <a:t>41</a:t>
            </a:fld>
            <a:endParaRPr lang="pt-BR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573" y="2420888"/>
            <a:ext cx="2825868" cy="2825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[ILP508-00] Apresentação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pt-BR" sz="3200" dirty="0"/>
              <a:t>A participação ativa do aluno durante as aulas, bem como a assiduidade será valorizada e recompensada com até 1,0 ponto, a critério do professor</a:t>
            </a:r>
          </a:p>
          <a:p>
            <a:pPr lvl="1">
              <a:lnSpc>
                <a:spcPct val="110000"/>
              </a:lnSpc>
            </a:pPr>
            <a:r>
              <a:rPr lang="pt-BR" sz="2800" dirty="0"/>
              <a:t>As atividades que forem propostas durante algumas aulas, com entrega pelo Microsoft </a:t>
            </a:r>
            <a:r>
              <a:rPr lang="pt-BR" sz="2800" dirty="0" err="1"/>
              <a:t>Teams</a:t>
            </a:r>
            <a:r>
              <a:rPr lang="pt-BR" sz="2800" dirty="0"/>
              <a:t>, serão contabilizadas na nota de participação</a:t>
            </a:r>
          </a:p>
          <a:p>
            <a:pPr>
              <a:lnSpc>
                <a:spcPct val="110000"/>
              </a:lnSpc>
            </a:pPr>
            <a:r>
              <a:rPr lang="pt-BR" sz="3200" dirty="0"/>
              <a:t>Questione, duvide, peça para repetir a explicação, mostre outra solução – </a:t>
            </a:r>
            <a:r>
              <a:rPr lang="pt-BR" sz="3200" b="1" dirty="0"/>
              <a:t>PARTICIPE ATIVAMENTE DA AULA!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DC114-3602-468A-8BC1-9F60B0DD4EB4}" type="slidenum">
              <a:rPr lang="pt-BR" smtClean="0"/>
              <a:t>42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Participação e assiduidade (PA)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" y="2191385"/>
            <a:ext cx="2886075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[ILP508-00] Apresentação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Terá direito à PS o aluno que não tiver obtido a média mínima 6,0 (seis) após o cálculo da média final das avaliações regulares</a:t>
            </a:r>
          </a:p>
          <a:p>
            <a:pPr lvl="1"/>
            <a:r>
              <a:rPr lang="pt-BR" dirty="0"/>
              <a:t>Abrangerá todo o conteúdo ministrado na disciplina</a:t>
            </a:r>
          </a:p>
          <a:p>
            <a:r>
              <a:rPr lang="pt-BR" dirty="0"/>
              <a:t>Valerá 10,0, no mesmo formato das provas P1 e P2. A nota obtida na PS substituirá a nota P1 ou a P2, a que for menor</a:t>
            </a:r>
          </a:p>
          <a:p>
            <a:r>
              <a:rPr lang="pt-BR" b="1" dirty="0">
                <a:solidFill>
                  <a:schemeClr val="accent4"/>
                </a:solidFill>
              </a:rPr>
              <a:t>Não haverá a possibilidade de usar a nota da PS para substituir nota</a:t>
            </a:r>
            <a:r>
              <a:rPr lang="pt-PT" altLang="pt-BR" b="1" dirty="0">
                <a:solidFill>
                  <a:schemeClr val="accent4"/>
                </a:solidFill>
              </a:rPr>
              <a:t>s</a:t>
            </a:r>
            <a:r>
              <a:rPr lang="pt-BR" b="1" dirty="0">
                <a:solidFill>
                  <a:schemeClr val="accent4"/>
                </a:solidFill>
              </a:rPr>
              <a:t> de trabalho (T</a:t>
            </a:r>
            <a:r>
              <a:rPr lang="pt-PT" altLang="pt-BR" b="1" dirty="0">
                <a:solidFill>
                  <a:schemeClr val="accent4"/>
                </a:solidFill>
              </a:rPr>
              <a:t>1 e T2</a:t>
            </a:r>
            <a:r>
              <a:rPr lang="pt-BR" b="1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DC114-3602-468A-8BC1-9F60B0DD4EB4}" type="slidenum">
              <a:rPr lang="pt-BR" smtClean="0"/>
              <a:t>43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Prova Substitutiva (PS)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970" y="2410460"/>
            <a:ext cx="247650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ll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[ILP508-00] Apresentação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pt-BR" sz="2400" dirty="0"/>
              <a:t>Na vida, é comum fazermos um planejamento e não conseguir executá-lo por motivos alheios à nossa vontade:</a:t>
            </a:r>
          </a:p>
          <a:p>
            <a:pPr lvl="1">
              <a:lnSpc>
                <a:spcPct val="110000"/>
              </a:lnSpc>
            </a:pPr>
            <a:r>
              <a:rPr lang="pt-BR" sz="1600" dirty="0"/>
              <a:t>Trabalho (ou a falta dele)</a:t>
            </a:r>
          </a:p>
          <a:p>
            <a:pPr lvl="1">
              <a:lnSpc>
                <a:spcPct val="110000"/>
              </a:lnSpc>
            </a:pPr>
            <a:r>
              <a:rPr lang="pt-BR" sz="1600" dirty="0"/>
              <a:t>Doenças</a:t>
            </a:r>
          </a:p>
          <a:p>
            <a:pPr lvl="1">
              <a:lnSpc>
                <a:spcPct val="110000"/>
              </a:lnSpc>
            </a:pPr>
            <a:r>
              <a:rPr lang="pt-BR" sz="1600" dirty="0"/>
              <a:t>...</a:t>
            </a:r>
          </a:p>
          <a:p>
            <a:pPr>
              <a:lnSpc>
                <a:spcPct val="110000"/>
              </a:lnSpc>
            </a:pPr>
            <a:r>
              <a:rPr lang="pt-BR" sz="2400" dirty="0"/>
              <a:t>Quero ser seu parceiro nessa jornada. Não interrompa seus estudos antes de conversar comigo ou com os demais professores. Sempre há uma forma de podermos ajudar!</a:t>
            </a:r>
          </a:p>
          <a:p>
            <a:pPr>
              <a:lnSpc>
                <a:spcPct val="110000"/>
              </a:lnSpc>
            </a:pPr>
            <a:r>
              <a:rPr lang="pt-BR" sz="2400" b="1" dirty="0"/>
              <a:t>Não se esqueça de se apresentar respondendo ao formulário em </a:t>
            </a:r>
            <a:r>
              <a:rPr lang="pt-BR" sz="2400" b="1" dirty="0">
                <a:hlinkClick r:id="rId2"/>
              </a:rPr>
              <a:t>tiny.cc/apresentacao2022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DC114-3602-468A-8BC1-9F60B0DD4EB4}" type="slidenum">
              <a:rPr lang="pt-BR" smtClean="0"/>
              <a:t>44</a:t>
            </a:fld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Problemas?</a:t>
            </a:r>
          </a:p>
        </p:txBody>
      </p:sp>
      <p:pic>
        <p:nvPicPr>
          <p:cNvPr id="8" name="Espaço Reservado para Imagem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91385"/>
            <a:ext cx="2886075" cy="2886075"/>
          </a:xfrm>
        </p:spPr>
      </p:pic>
    </p:spTree>
  </p:cSld>
  <p:clrMapOvr>
    <a:masterClrMapping/>
  </p:clrMapOvr>
  <p:transition spd="slow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Obrigado!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600" dirty="0"/>
              <a:t>Estou sempre à disposição, pelo chat do </a:t>
            </a:r>
            <a:r>
              <a:rPr lang="pt-BR" sz="3600" dirty="0" err="1"/>
              <a:t>Teams</a:t>
            </a:r>
            <a:r>
              <a:rPr lang="pt-BR" sz="3600" dirty="0"/>
              <a:t> ou pelo e-mail</a:t>
            </a:r>
          </a:p>
          <a:p>
            <a:pPr marL="0" indent="0" algn="ctr">
              <a:buNone/>
            </a:pPr>
            <a:endParaRPr lang="pt-BR" sz="3600" dirty="0"/>
          </a:p>
          <a:p>
            <a:pPr marL="0" indent="0" algn="ctr">
              <a:buNone/>
            </a:pPr>
            <a:r>
              <a:rPr lang="pt-BR" sz="3600" dirty="0">
                <a:hlinkClick r:id="rId2"/>
              </a:rPr>
              <a:t>professor@faustocintra.com.br</a:t>
            </a:r>
            <a:endParaRPr lang="pt-BR" sz="360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[ILP508-00] Apresentação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DC114-3602-468A-8BC1-9F60B0DD4EB4}" type="slidenum">
              <a:rPr lang="pt-BR" smtClean="0"/>
              <a:t>45</a:t>
            </a:fld>
            <a:endParaRPr lang="pt-BR"/>
          </a:p>
        </p:txBody>
      </p:sp>
      <p:pic>
        <p:nvPicPr>
          <p:cNvPr id="11" name="Espaço Reservado para Imagem 10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637831"/>
            <a:ext cx="2603175" cy="4406349"/>
          </a:xfrm>
        </p:spPr>
      </p:pic>
    </p:spTree>
  </p:cSld>
  <p:clrMapOvr>
    <a:masterClrMapping/>
  </p:clrMapOvr>
  <p:transition spd="slow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[ILP508-00] Apresentação</a:t>
            </a:r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621908"/>
              </p:ext>
            </p:extLst>
          </p:nvPr>
        </p:nvGraphicFramePr>
        <p:xfrm>
          <a:off x="594995" y="1548130"/>
          <a:ext cx="10516870" cy="4114800"/>
        </p:xfrm>
        <a:graphic>
          <a:graphicData uri="http://schemas.openxmlformats.org/drawingml/2006/table">
            <a:tbl>
              <a:tblPr firstRow="1" firstCol="1" lastRow="1" bandRow="1" bandCol="1">
                <a:tableStyleId>{FABFCF23-3B69-468F-B69F-88F6DE6A72F2}</a:tableStyleId>
              </a:tblPr>
              <a:tblGrid>
                <a:gridCol w="446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Atividade</a:t>
                      </a:r>
                    </a:p>
                  </a:txBody>
                  <a:tcPr marL="94463" marR="944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Data ou prazo final</a:t>
                      </a:r>
                    </a:p>
                  </a:txBody>
                  <a:tcPr marL="94463" marR="9446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altLang="pt-BR" sz="2400" dirty="0"/>
                        <a:t>Instruções do T1</a:t>
                      </a:r>
                    </a:p>
                  </a:txBody>
                  <a:tcPr marL="94463" marR="944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Até 01/09 </a:t>
                      </a:r>
                      <a:r>
                        <a:rPr lang="pt-BR" sz="2400"/>
                        <a:t>(qui)</a:t>
                      </a:r>
                      <a:endParaRPr lang="pt-BR" sz="2400" dirty="0"/>
                    </a:p>
                  </a:txBody>
                  <a:tcPr marL="94463" marR="94463"/>
                </a:tc>
                <a:extLst>
                  <a:ext uri="{0D108BD9-81ED-4DB2-BD59-A6C34878D82A}">
                    <a16:rowId xmlns:a16="http://schemas.microsoft.com/office/drawing/2014/main" val="346930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altLang="pt-BR" sz="2400" dirty="0"/>
                        <a:t>Entrega do T1</a:t>
                      </a:r>
                    </a:p>
                  </a:txBody>
                  <a:tcPr marL="94463" marR="944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18/09 (dom), até 23h55</a:t>
                      </a:r>
                    </a:p>
                  </a:txBody>
                  <a:tcPr marL="94463" marR="94463"/>
                </a:tc>
                <a:extLst>
                  <a:ext uri="{0D108BD9-81ED-4DB2-BD59-A6C34878D82A}">
                    <a16:rowId xmlns:a16="http://schemas.microsoft.com/office/drawing/2014/main" val="1887881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altLang="pt-BR" sz="2400" dirty="0"/>
                        <a:t>P1</a:t>
                      </a:r>
                    </a:p>
                  </a:txBody>
                  <a:tcPr marL="94463" marR="944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22/09 (qui)</a:t>
                      </a:r>
                    </a:p>
                  </a:txBody>
                  <a:tcPr marL="94463" marR="94463"/>
                </a:tc>
                <a:extLst>
                  <a:ext uri="{0D108BD9-81ED-4DB2-BD59-A6C34878D82A}">
                    <a16:rowId xmlns:a16="http://schemas.microsoft.com/office/drawing/2014/main" val="395329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Instruções do T2</a:t>
                      </a:r>
                      <a:endParaRPr lang="pt-PT" altLang="pt-BR" sz="2400" dirty="0"/>
                    </a:p>
                  </a:txBody>
                  <a:tcPr marL="94463" marR="944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altLang="pt-BR" sz="2400" dirty="0"/>
                        <a:t>Até 17/11</a:t>
                      </a:r>
                      <a:r>
                        <a:rPr lang="pt-BR" sz="2400" dirty="0"/>
                        <a:t> (</a:t>
                      </a:r>
                      <a:r>
                        <a:rPr lang="pt-PT" altLang="pt-BR" sz="2400" dirty="0"/>
                        <a:t>qui</a:t>
                      </a:r>
                      <a:r>
                        <a:rPr lang="pt-BR" sz="2400" dirty="0"/>
                        <a:t>)</a:t>
                      </a:r>
                    </a:p>
                  </a:txBody>
                  <a:tcPr marL="94463" marR="94463"/>
                </a:tc>
                <a:extLst>
                  <a:ext uri="{0D108BD9-81ED-4DB2-BD59-A6C34878D82A}">
                    <a16:rowId xmlns:a16="http://schemas.microsoft.com/office/drawing/2014/main" val="1291457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Entrega do T</a:t>
                      </a:r>
                      <a:r>
                        <a:rPr lang="pt-PT" sz="2400" dirty="0"/>
                        <a:t>2</a:t>
                      </a:r>
                      <a:endParaRPr lang="pt-PT" altLang="pt-BR" sz="2400" dirty="0"/>
                    </a:p>
                  </a:txBody>
                  <a:tcPr marL="94463" marR="944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04/12 (dom), até 23h55</a:t>
                      </a:r>
                    </a:p>
                  </a:txBody>
                  <a:tcPr marL="94463" marR="94463"/>
                </a:tc>
                <a:extLst>
                  <a:ext uri="{0D108BD9-81ED-4DB2-BD59-A6C34878D82A}">
                    <a16:rowId xmlns:a16="http://schemas.microsoft.com/office/drawing/2014/main" val="172531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P2</a:t>
                      </a:r>
                    </a:p>
                  </a:txBody>
                  <a:tcPr marL="94463" marR="944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pt-BR" sz="2400" dirty="0"/>
                        <a:t>01/12 (qui)</a:t>
                      </a:r>
                      <a:endParaRPr lang="pt-BR" sz="2400" dirty="0"/>
                    </a:p>
                  </a:txBody>
                  <a:tcPr marL="94463" marR="9446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PS</a:t>
                      </a:r>
                      <a:endParaRPr lang="pt-PT" altLang="pt-BR" sz="2400" dirty="0"/>
                    </a:p>
                  </a:txBody>
                  <a:tcPr marL="94463" marR="944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pt-BR" sz="2400" dirty="0"/>
                        <a:t>14/12 </a:t>
                      </a:r>
                      <a:r>
                        <a:rPr lang="pt-BR" sz="2400" dirty="0"/>
                        <a:t>(</a:t>
                      </a:r>
                      <a:r>
                        <a:rPr lang="pt-PT" altLang="pt-BR" sz="2400" dirty="0"/>
                        <a:t>qua</a:t>
                      </a:r>
                      <a:r>
                        <a:rPr lang="pt-BR" sz="2400" dirty="0"/>
                        <a:t>)</a:t>
                      </a:r>
                    </a:p>
                  </a:txBody>
                  <a:tcPr marL="94463" marR="9446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 gridSpan="2">
                  <a:txBody>
                    <a:bodyPr/>
                    <a:lstStyle/>
                    <a:p>
                      <a:pPr algn="l"/>
                      <a:r>
                        <a:rPr lang="pt-BR" sz="1600" baseline="30000" dirty="0"/>
                        <a:t>*</a:t>
                      </a:r>
                      <a:r>
                        <a:rPr lang="pt-BR" sz="1600" dirty="0"/>
                        <a:t> Datas previstas. Sujeitas a alterações circunstanciais</a:t>
                      </a:r>
                    </a:p>
                  </a:txBody>
                  <a:tcPr marL="94463" marR="94463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2400" dirty="0"/>
                    </a:p>
                  </a:txBody>
                  <a:tcPr marL="94463" marR="9446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DC114-3602-468A-8BC1-9F60B0DD4EB4}" type="slidenum">
              <a:rPr lang="pt-BR" smtClean="0"/>
              <a:t>46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Calendário de Atividades</a:t>
            </a:r>
            <a:r>
              <a:rPr lang="pt-BR" baseline="30000" dirty="0"/>
              <a:t>*</a:t>
            </a:r>
            <a:r>
              <a:rPr lang="pt-BR" dirty="0"/>
              <a:t> – matutino</a:t>
            </a:r>
          </a:p>
        </p:txBody>
      </p:sp>
    </p:spTree>
  </p:cSld>
  <p:clrMapOvr>
    <a:masterClrMapping/>
  </p:clrMapOvr>
  <p:transition spd="slow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ARPANET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/>
              <a:t>Surgimento: 1969</a:t>
            </a:r>
          </a:p>
          <a:p>
            <a:r>
              <a:rPr lang="pt-BR"/>
              <a:t>Objetivo</a:t>
            </a:r>
          </a:p>
          <a:p>
            <a:pPr lvl="1"/>
            <a:r>
              <a:rPr lang="pt-BR"/>
              <a:t>Conectar, nos EUA, instalações militares e centros de pesquisa</a:t>
            </a:r>
          </a:p>
          <a:p>
            <a:r>
              <a:rPr lang="pt-BR"/>
              <a:t>Característica</a:t>
            </a:r>
          </a:p>
          <a:p>
            <a:pPr lvl="1"/>
            <a:r>
              <a:rPr lang="pt-BR"/>
              <a:t>Arquitetura descentralizada, na qual dois pontos poderiam manter a comunicação mesmo se outros pontos perdessem a conexão</a:t>
            </a:r>
          </a:p>
          <a:p>
            <a:r>
              <a:rPr lang="pt-BR"/>
              <a:t>Pacotes</a:t>
            </a:r>
          </a:p>
          <a:p>
            <a:pPr lvl="1"/>
            <a:r>
              <a:rPr lang="pt-BR"/>
              <a:t>A informação é dividida em pacotes na origem</a:t>
            </a:r>
          </a:p>
          <a:p>
            <a:pPr lvl="1"/>
            <a:r>
              <a:rPr lang="pt-BR"/>
              <a:t>Cada pacote pode tomar um caminho (rota) diferente</a:t>
            </a:r>
          </a:p>
          <a:p>
            <a:pPr lvl="1"/>
            <a:r>
              <a:rPr lang="pt-BR"/>
              <a:t>Os pacotes são reagrupados no destino, restaurando a informação original</a:t>
            </a:r>
          </a:p>
          <a:p>
            <a:r>
              <a:rPr lang="pt-BR"/>
              <a:t>Considerada a “avó” da Internet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152A-744E-4EFE-BEEB-325021E0C583}" type="slidenum">
              <a:rPr lang="pt-BR" smtClean="0"/>
              <a:t>5</a:t>
            </a:fld>
            <a:endParaRPr lang="pt-BR"/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D69DF146-F2D0-4B1B-AFAB-07F6B09E73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479376" y="2820766"/>
            <a:ext cx="2999492" cy="1627773"/>
          </a:xfrm>
        </p:spPr>
      </p:pic>
    </p:spTree>
  </p:cSld>
  <p:clrMapOvr>
    <a:masterClrMapping/>
  </p:clrMapOvr>
  <p:transition spd="slow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Esquema de roteamento 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152A-744E-4EFE-BEEB-325021E0C583}" type="slidenum">
              <a:rPr lang="pt-BR" smtClean="0"/>
              <a:t>6</a:t>
            </a:fld>
            <a:endParaRPr lang="pt-BR"/>
          </a:p>
        </p:txBody>
      </p:sp>
      <p:sp>
        <p:nvSpPr>
          <p:cNvPr id="6" name="server"/>
          <p:cNvSpPr>
            <a:spLocks noEditPoints="1" noChangeArrowheads="1"/>
          </p:cNvSpPr>
          <p:nvPr/>
        </p:nvSpPr>
        <p:spPr bwMode="auto">
          <a:xfrm>
            <a:off x="2567608" y="1599574"/>
            <a:ext cx="1440160" cy="1440160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761 w 21600"/>
              <a:gd name="T17" fmla="*/ 22454 h 21600"/>
              <a:gd name="T18" fmla="*/ 21069 w 21600"/>
              <a:gd name="T19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  <a:path w="21600" h="21600" extrusionOk="0">
                <a:moveTo>
                  <a:pt x="1662" y="1709"/>
                </a:moveTo>
                <a:lnTo>
                  <a:pt x="9046" y="1709"/>
                </a:lnTo>
                <a:lnTo>
                  <a:pt x="9046" y="2331"/>
                </a:lnTo>
                <a:lnTo>
                  <a:pt x="1662" y="2331"/>
                </a:lnTo>
                <a:lnTo>
                  <a:pt x="1662" y="1709"/>
                </a:lnTo>
                <a:moveTo>
                  <a:pt x="0" y="4351"/>
                </a:moveTo>
                <a:lnTo>
                  <a:pt x="10892" y="4351"/>
                </a:lnTo>
                <a:lnTo>
                  <a:pt x="10892" y="14141"/>
                </a:lnTo>
                <a:lnTo>
                  <a:pt x="21600" y="14141"/>
                </a:lnTo>
                <a:moveTo>
                  <a:pt x="11631" y="1243"/>
                </a:moveTo>
                <a:lnTo>
                  <a:pt x="20492" y="1243"/>
                </a:lnTo>
                <a:lnTo>
                  <a:pt x="20492" y="1554"/>
                </a:lnTo>
                <a:lnTo>
                  <a:pt x="11631" y="1554"/>
                </a:lnTo>
                <a:lnTo>
                  <a:pt x="11631" y="1243"/>
                </a:lnTo>
                <a:moveTo>
                  <a:pt x="11631" y="3263"/>
                </a:moveTo>
                <a:lnTo>
                  <a:pt x="20492" y="3263"/>
                </a:lnTo>
                <a:lnTo>
                  <a:pt x="20492" y="3574"/>
                </a:lnTo>
                <a:lnTo>
                  <a:pt x="11631" y="3574"/>
                </a:lnTo>
                <a:lnTo>
                  <a:pt x="11631" y="3263"/>
                </a:lnTo>
                <a:moveTo>
                  <a:pt x="11631" y="6060"/>
                </a:moveTo>
                <a:lnTo>
                  <a:pt x="20492" y="6060"/>
                </a:lnTo>
                <a:lnTo>
                  <a:pt x="20492" y="6371"/>
                </a:lnTo>
                <a:lnTo>
                  <a:pt x="11631" y="6371"/>
                </a:lnTo>
                <a:lnTo>
                  <a:pt x="11631" y="6060"/>
                </a:lnTo>
                <a:moveTo>
                  <a:pt x="11631" y="8081"/>
                </a:moveTo>
                <a:lnTo>
                  <a:pt x="20308" y="8081"/>
                </a:lnTo>
                <a:lnTo>
                  <a:pt x="20308" y="8391"/>
                </a:lnTo>
                <a:lnTo>
                  <a:pt x="11631" y="8391"/>
                </a:lnTo>
                <a:lnTo>
                  <a:pt x="11631" y="8081"/>
                </a:lnTo>
                <a:moveTo>
                  <a:pt x="11631" y="4196"/>
                </a:moveTo>
                <a:lnTo>
                  <a:pt x="12369" y="4196"/>
                </a:lnTo>
                <a:lnTo>
                  <a:pt x="12369" y="4817"/>
                </a:lnTo>
                <a:lnTo>
                  <a:pt x="11631" y="4817"/>
                </a:lnTo>
                <a:lnTo>
                  <a:pt x="11631" y="4196"/>
                </a:lnTo>
                <a:moveTo>
                  <a:pt x="14400" y="4196"/>
                </a:moveTo>
                <a:lnTo>
                  <a:pt x="15138" y="4196"/>
                </a:lnTo>
                <a:lnTo>
                  <a:pt x="15138" y="4817"/>
                </a:lnTo>
                <a:lnTo>
                  <a:pt x="14400" y="4817"/>
                </a:lnTo>
                <a:lnTo>
                  <a:pt x="14400" y="4196"/>
                </a:lnTo>
                <a:moveTo>
                  <a:pt x="16985" y="4196"/>
                </a:moveTo>
                <a:lnTo>
                  <a:pt x="17723" y="4196"/>
                </a:lnTo>
                <a:lnTo>
                  <a:pt x="17723" y="4817"/>
                </a:lnTo>
                <a:lnTo>
                  <a:pt x="16985" y="4817"/>
                </a:lnTo>
                <a:lnTo>
                  <a:pt x="16985" y="4196"/>
                </a:lnTo>
                <a:moveTo>
                  <a:pt x="19754" y="4196"/>
                </a:moveTo>
                <a:lnTo>
                  <a:pt x="20492" y="4196"/>
                </a:lnTo>
                <a:lnTo>
                  <a:pt x="20492" y="4817"/>
                </a:lnTo>
                <a:lnTo>
                  <a:pt x="19754" y="4817"/>
                </a:lnTo>
                <a:lnTo>
                  <a:pt x="19754" y="4196"/>
                </a:lnTo>
                <a:moveTo>
                  <a:pt x="11631" y="9635"/>
                </a:moveTo>
                <a:lnTo>
                  <a:pt x="12369" y="9635"/>
                </a:lnTo>
                <a:lnTo>
                  <a:pt x="12369" y="10256"/>
                </a:lnTo>
                <a:lnTo>
                  <a:pt x="11631" y="10256"/>
                </a:lnTo>
                <a:lnTo>
                  <a:pt x="11631" y="9635"/>
                </a:lnTo>
                <a:moveTo>
                  <a:pt x="14400" y="9635"/>
                </a:moveTo>
                <a:lnTo>
                  <a:pt x="15138" y="9635"/>
                </a:lnTo>
                <a:lnTo>
                  <a:pt x="15138" y="10256"/>
                </a:lnTo>
                <a:lnTo>
                  <a:pt x="14400" y="10256"/>
                </a:lnTo>
                <a:lnTo>
                  <a:pt x="14400" y="9635"/>
                </a:lnTo>
                <a:moveTo>
                  <a:pt x="16985" y="9635"/>
                </a:moveTo>
                <a:lnTo>
                  <a:pt x="17723" y="9635"/>
                </a:lnTo>
                <a:lnTo>
                  <a:pt x="17723" y="10256"/>
                </a:lnTo>
                <a:lnTo>
                  <a:pt x="16985" y="10256"/>
                </a:lnTo>
                <a:lnTo>
                  <a:pt x="16985" y="9635"/>
                </a:lnTo>
                <a:moveTo>
                  <a:pt x="19754" y="9635"/>
                </a:moveTo>
                <a:lnTo>
                  <a:pt x="20492" y="9635"/>
                </a:lnTo>
                <a:lnTo>
                  <a:pt x="20492" y="10256"/>
                </a:lnTo>
                <a:lnTo>
                  <a:pt x="19754" y="10256"/>
                </a:lnTo>
                <a:lnTo>
                  <a:pt x="19754" y="9635"/>
                </a:lnTo>
                <a:moveTo>
                  <a:pt x="10892" y="14141"/>
                </a:moveTo>
                <a:lnTo>
                  <a:pt x="10892" y="15384"/>
                </a:lnTo>
                <a:lnTo>
                  <a:pt x="10892" y="20046"/>
                </a:lnTo>
                <a:lnTo>
                  <a:pt x="10892" y="21600"/>
                </a:lnTo>
                <a:lnTo>
                  <a:pt x="10892" y="14141"/>
                </a:lnTo>
                <a:moveTo>
                  <a:pt x="10892" y="4351"/>
                </a:moveTo>
                <a:lnTo>
                  <a:pt x="10892" y="3574"/>
                </a:lnTo>
                <a:lnTo>
                  <a:pt x="10892" y="932"/>
                </a:lnTo>
                <a:lnTo>
                  <a:pt x="10892" y="0"/>
                </a:lnTo>
                <a:lnTo>
                  <a:pt x="10892" y="4351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pt-BR" sz="4400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</a:p>
        </p:txBody>
      </p:sp>
      <p:sp>
        <p:nvSpPr>
          <p:cNvPr id="7" name="server"/>
          <p:cNvSpPr>
            <a:spLocks noEditPoints="1" noChangeArrowheads="1"/>
          </p:cNvSpPr>
          <p:nvPr/>
        </p:nvSpPr>
        <p:spPr bwMode="auto">
          <a:xfrm>
            <a:off x="2573287" y="4077072"/>
            <a:ext cx="1440160" cy="1440160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761 w 21600"/>
              <a:gd name="T17" fmla="*/ 22454 h 21600"/>
              <a:gd name="T18" fmla="*/ 21069 w 21600"/>
              <a:gd name="T19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  <a:path w="21600" h="21600" extrusionOk="0">
                <a:moveTo>
                  <a:pt x="1662" y="1709"/>
                </a:moveTo>
                <a:lnTo>
                  <a:pt x="9046" y="1709"/>
                </a:lnTo>
                <a:lnTo>
                  <a:pt x="9046" y="2331"/>
                </a:lnTo>
                <a:lnTo>
                  <a:pt x="1662" y="2331"/>
                </a:lnTo>
                <a:lnTo>
                  <a:pt x="1662" y="1709"/>
                </a:lnTo>
                <a:moveTo>
                  <a:pt x="0" y="4351"/>
                </a:moveTo>
                <a:lnTo>
                  <a:pt x="10892" y="4351"/>
                </a:lnTo>
                <a:lnTo>
                  <a:pt x="10892" y="14141"/>
                </a:lnTo>
                <a:lnTo>
                  <a:pt x="21600" y="14141"/>
                </a:lnTo>
                <a:moveTo>
                  <a:pt x="11631" y="1243"/>
                </a:moveTo>
                <a:lnTo>
                  <a:pt x="20492" y="1243"/>
                </a:lnTo>
                <a:lnTo>
                  <a:pt x="20492" y="1554"/>
                </a:lnTo>
                <a:lnTo>
                  <a:pt x="11631" y="1554"/>
                </a:lnTo>
                <a:lnTo>
                  <a:pt x="11631" y="1243"/>
                </a:lnTo>
                <a:moveTo>
                  <a:pt x="11631" y="3263"/>
                </a:moveTo>
                <a:lnTo>
                  <a:pt x="20492" y="3263"/>
                </a:lnTo>
                <a:lnTo>
                  <a:pt x="20492" y="3574"/>
                </a:lnTo>
                <a:lnTo>
                  <a:pt x="11631" y="3574"/>
                </a:lnTo>
                <a:lnTo>
                  <a:pt x="11631" y="3263"/>
                </a:lnTo>
                <a:moveTo>
                  <a:pt x="11631" y="6060"/>
                </a:moveTo>
                <a:lnTo>
                  <a:pt x="20492" y="6060"/>
                </a:lnTo>
                <a:lnTo>
                  <a:pt x="20492" y="6371"/>
                </a:lnTo>
                <a:lnTo>
                  <a:pt x="11631" y="6371"/>
                </a:lnTo>
                <a:lnTo>
                  <a:pt x="11631" y="6060"/>
                </a:lnTo>
                <a:moveTo>
                  <a:pt x="11631" y="8081"/>
                </a:moveTo>
                <a:lnTo>
                  <a:pt x="20308" y="8081"/>
                </a:lnTo>
                <a:lnTo>
                  <a:pt x="20308" y="8391"/>
                </a:lnTo>
                <a:lnTo>
                  <a:pt x="11631" y="8391"/>
                </a:lnTo>
                <a:lnTo>
                  <a:pt x="11631" y="8081"/>
                </a:lnTo>
                <a:moveTo>
                  <a:pt x="11631" y="4196"/>
                </a:moveTo>
                <a:lnTo>
                  <a:pt x="12369" y="4196"/>
                </a:lnTo>
                <a:lnTo>
                  <a:pt x="12369" y="4817"/>
                </a:lnTo>
                <a:lnTo>
                  <a:pt x="11631" y="4817"/>
                </a:lnTo>
                <a:lnTo>
                  <a:pt x="11631" y="4196"/>
                </a:lnTo>
                <a:moveTo>
                  <a:pt x="14400" y="4196"/>
                </a:moveTo>
                <a:lnTo>
                  <a:pt x="15138" y="4196"/>
                </a:lnTo>
                <a:lnTo>
                  <a:pt x="15138" y="4817"/>
                </a:lnTo>
                <a:lnTo>
                  <a:pt x="14400" y="4817"/>
                </a:lnTo>
                <a:lnTo>
                  <a:pt x="14400" y="4196"/>
                </a:lnTo>
                <a:moveTo>
                  <a:pt x="16985" y="4196"/>
                </a:moveTo>
                <a:lnTo>
                  <a:pt x="17723" y="4196"/>
                </a:lnTo>
                <a:lnTo>
                  <a:pt x="17723" y="4817"/>
                </a:lnTo>
                <a:lnTo>
                  <a:pt x="16985" y="4817"/>
                </a:lnTo>
                <a:lnTo>
                  <a:pt x="16985" y="4196"/>
                </a:lnTo>
                <a:moveTo>
                  <a:pt x="19754" y="4196"/>
                </a:moveTo>
                <a:lnTo>
                  <a:pt x="20492" y="4196"/>
                </a:lnTo>
                <a:lnTo>
                  <a:pt x="20492" y="4817"/>
                </a:lnTo>
                <a:lnTo>
                  <a:pt x="19754" y="4817"/>
                </a:lnTo>
                <a:lnTo>
                  <a:pt x="19754" y="4196"/>
                </a:lnTo>
                <a:moveTo>
                  <a:pt x="11631" y="9635"/>
                </a:moveTo>
                <a:lnTo>
                  <a:pt x="12369" y="9635"/>
                </a:lnTo>
                <a:lnTo>
                  <a:pt x="12369" y="10256"/>
                </a:lnTo>
                <a:lnTo>
                  <a:pt x="11631" y="10256"/>
                </a:lnTo>
                <a:lnTo>
                  <a:pt x="11631" y="9635"/>
                </a:lnTo>
                <a:moveTo>
                  <a:pt x="14400" y="9635"/>
                </a:moveTo>
                <a:lnTo>
                  <a:pt x="15138" y="9635"/>
                </a:lnTo>
                <a:lnTo>
                  <a:pt x="15138" y="10256"/>
                </a:lnTo>
                <a:lnTo>
                  <a:pt x="14400" y="10256"/>
                </a:lnTo>
                <a:lnTo>
                  <a:pt x="14400" y="9635"/>
                </a:lnTo>
                <a:moveTo>
                  <a:pt x="16985" y="9635"/>
                </a:moveTo>
                <a:lnTo>
                  <a:pt x="17723" y="9635"/>
                </a:lnTo>
                <a:lnTo>
                  <a:pt x="17723" y="10256"/>
                </a:lnTo>
                <a:lnTo>
                  <a:pt x="16985" y="10256"/>
                </a:lnTo>
                <a:lnTo>
                  <a:pt x="16985" y="9635"/>
                </a:lnTo>
                <a:moveTo>
                  <a:pt x="19754" y="9635"/>
                </a:moveTo>
                <a:lnTo>
                  <a:pt x="20492" y="9635"/>
                </a:lnTo>
                <a:lnTo>
                  <a:pt x="20492" y="10256"/>
                </a:lnTo>
                <a:lnTo>
                  <a:pt x="19754" y="10256"/>
                </a:lnTo>
                <a:lnTo>
                  <a:pt x="19754" y="9635"/>
                </a:lnTo>
                <a:moveTo>
                  <a:pt x="10892" y="14141"/>
                </a:moveTo>
                <a:lnTo>
                  <a:pt x="10892" y="15384"/>
                </a:lnTo>
                <a:lnTo>
                  <a:pt x="10892" y="20046"/>
                </a:lnTo>
                <a:lnTo>
                  <a:pt x="10892" y="21600"/>
                </a:lnTo>
                <a:lnTo>
                  <a:pt x="10892" y="14141"/>
                </a:lnTo>
                <a:moveTo>
                  <a:pt x="10892" y="4351"/>
                </a:moveTo>
                <a:lnTo>
                  <a:pt x="10892" y="3574"/>
                </a:lnTo>
                <a:lnTo>
                  <a:pt x="10892" y="932"/>
                </a:lnTo>
                <a:lnTo>
                  <a:pt x="10892" y="0"/>
                </a:lnTo>
                <a:lnTo>
                  <a:pt x="10892" y="4351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pt-BR" sz="4400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" name="server"/>
          <p:cNvSpPr>
            <a:spLocks noEditPoints="1" noChangeArrowheads="1"/>
          </p:cNvSpPr>
          <p:nvPr/>
        </p:nvSpPr>
        <p:spPr bwMode="auto">
          <a:xfrm>
            <a:off x="7032104" y="1599574"/>
            <a:ext cx="1440160" cy="1440160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761 w 21600"/>
              <a:gd name="T17" fmla="*/ 22454 h 21600"/>
              <a:gd name="T18" fmla="*/ 21069 w 21600"/>
              <a:gd name="T19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  <a:path w="21600" h="21600" extrusionOk="0">
                <a:moveTo>
                  <a:pt x="1662" y="1709"/>
                </a:moveTo>
                <a:lnTo>
                  <a:pt x="9046" y="1709"/>
                </a:lnTo>
                <a:lnTo>
                  <a:pt x="9046" y="2331"/>
                </a:lnTo>
                <a:lnTo>
                  <a:pt x="1662" y="2331"/>
                </a:lnTo>
                <a:lnTo>
                  <a:pt x="1662" y="1709"/>
                </a:lnTo>
                <a:moveTo>
                  <a:pt x="0" y="4351"/>
                </a:moveTo>
                <a:lnTo>
                  <a:pt x="10892" y="4351"/>
                </a:lnTo>
                <a:lnTo>
                  <a:pt x="10892" y="14141"/>
                </a:lnTo>
                <a:lnTo>
                  <a:pt x="21600" y="14141"/>
                </a:lnTo>
                <a:moveTo>
                  <a:pt x="11631" y="1243"/>
                </a:moveTo>
                <a:lnTo>
                  <a:pt x="20492" y="1243"/>
                </a:lnTo>
                <a:lnTo>
                  <a:pt x="20492" y="1554"/>
                </a:lnTo>
                <a:lnTo>
                  <a:pt x="11631" y="1554"/>
                </a:lnTo>
                <a:lnTo>
                  <a:pt x="11631" y="1243"/>
                </a:lnTo>
                <a:moveTo>
                  <a:pt x="11631" y="3263"/>
                </a:moveTo>
                <a:lnTo>
                  <a:pt x="20492" y="3263"/>
                </a:lnTo>
                <a:lnTo>
                  <a:pt x="20492" y="3574"/>
                </a:lnTo>
                <a:lnTo>
                  <a:pt x="11631" y="3574"/>
                </a:lnTo>
                <a:lnTo>
                  <a:pt x="11631" y="3263"/>
                </a:lnTo>
                <a:moveTo>
                  <a:pt x="11631" y="6060"/>
                </a:moveTo>
                <a:lnTo>
                  <a:pt x="20492" y="6060"/>
                </a:lnTo>
                <a:lnTo>
                  <a:pt x="20492" y="6371"/>
                </a:lnTo>
                <a:lnTo>
                  <a:pt x="11631" y="6371"/>
                </a:lnTo>
                <a:lnTo>
                  <a:pt x="11631" y="6060"/>
                </a:lnTo>
                <a:moveTo>
                  <a:pt x="11631" y="8081"/>
                </a:moveTo>
                <a:lnTo>
                  <a:pt x="20308" y="8081"/>
                </a:lnTo>
                <a:lnTo>
                  <a:pt x="20308" y="8391"/>
                </a:lnTo>
                <a:lnTo>
                  <a:pt x="11631" y="8391"/>
                </a:lnTo>
                <a:lnTo>
                  <a:pt x="11631" y="8081"/>
                </a:lnTo>
                <a:moveTo>
                  <a:pt x="11631" y="4196"/>
                </a:moveTo>
                <a:lnTo>
                  <a:pt x="12369" y="4196"/>
                </a:lnTo>
                <a:lnTo>
                  <a:pt x="12369" y="4817"/>
                </a:lnTo>
                <a:lnTo>
                  <a:pt x="11631" y="4817"/>
                </a:lnTo>
                <a:lnTo>
                  <a:pt x="11631" y="4196"/>
                </a:lnTo>
                <a:moveTo>
                  <a:pt x="14400" y="4196"/>
                </a:moveTo>
                <a:lnTo>
                  <a:pt x="15138" y="4196"/>
                </a:lnTo>
                <a:lnTo>
                  <a:pt x="15138" y="4817"/>
                </a:lnTo>
                <a:lnTo>
                  <a:pt x="14400" y="4817"/>
                </a:lnTo>
                <a:lnTo>
                  <a:pt x="14400" y="4196"/>
                </a:lnTo>
                <a:moveTo>
                  <a:pt x="16985" y="4196"/>
                </a:moveTo>
                <a:lnTo>
                  <a:pt x="17723" y="4196"/>
                </a:lnTo>
                <a:lnTo>
                  <a:pt x="17723" y="4817"/>
                </a:lnTo>
                <a:lnTo>
                  <a:pt x="16985" y="4817"/>
                </a:lnTo>
                <a:lnTo>
                  <a:pt x="16985" y="4196"/>
                </a:lnTo>
                <a:moveTo>
                  <a:pt x="19754" y="4196"/>
                </a:moveTo>
                <a:lnTo>
                  <a:pt x="20492" y="4196"/>
                </a:lnTo>
                <a:lnTo>
                  <a:pt x="20492" y="4817"/>
                </a:lnTo>
                <a:lnTo>
                  <a:pt x="19754" y="4817"/>
                </a:lnTo>
                <a:lnTo>
                  <a:pt x="19754" y="4196"/>
                </a:lnTo>
                <a:moveTo>
                  <a:pt x="11631" y="9635"/>
                </a:moveTo>
                <a:lnTo>
                  <a:pt x="12369" y="9635"/>
                </a:lnTo>
                <a:lnTo>
                  <a:pt x="12369" y="10256"/>
                </a:lnTo>
                <a:lnTo>
                  <a:pt x="11631" y="10256"/>
                </a:lnTo>
                <a:lnTo>
                  <a:pt x="11631" y="9635"/>
                </a:lnTo>
                <a:moveTo>
                  <a:pt x="14400" y="9635"/>
                </a:moveTo>
                <a:lnTo>
                  <a:pt x="15138" y="9635"/>
                </a:lnTo>
                <a:lnTo>
                  <a:pt x="15138" y="10256"/>
                </a:lnTo>
                <a:lnTo>
                  <a:pt x="14400" y="10256"/>
                </a:lnTo>
                <a:lnTo>
                  <a:pt x="14400" y="9635"/>
                </a:lnTo>
                <a:moveTo>
                  <a:pt x="16985" y="9635"/>
                </a:moveTo>
                <a:lnTo>
                  <a:pt x="17723" y="9635"/>
                </a:lnTo>
                <a:lnTo>
                  <a:pt x="17723" y="10256"/>
                </a:lnTo>
                <a:lnTo>
                  <a:pt x="16985" y="10256"/>
                </a:lnTo>
                <a:lnTo>
                  <a:pt x="16985" y="9635"/>
                </a:lnTo>
                <a:moveTo>
                  <a:pt x="19754" y="9635"/>
                </a:moveTo>
                <a:lnTo>
                  <a:pt x="20492" y="9635"/>
                </a:lnTo>
                <a:lnTo>
                  <a:pt x="20492" y="10256"/>
                </a:lnTo>
                <a:lnTo>
                  <a:pt x="19754" y="10256"/>
                </a:lnTo>
                <a:lnTo>
                  <a:pt x="19754" y="9635"/>
                </a:lnTo>
                <a:moveTo>
                  <a:pt x="10892" y="14141"/>
                </a:moveTo>
                <a:lnTo>
                  <a:pt x="10892" y="15384"/>
                </a:lnTo>
                <a:lnTo>
                  <a:pt x="10892" y="20046"/>
                </a:lnTo>
                <a:lnTo>
                  <a:pt x="10892" y="21600"/>
                </a:lnTo>
                <a:lnTo>
                  <a:pt x="10892" y="14141"/>
                </a:lnTo>
                <a:moveTo>
                  <a:pt x="10892" y="4351"/>
                </a:moveTo>
                <a:lnTo>
                  <a:pt x="10892" y="3574"/>
                </a:lnTo>
                <a:lnTo>
                  <a:pt x="10892" y="932"/>
                </a:lnTo>
                <a:lnTo>
                  <a:pt x="10892" y="0"/>
                </a:lnTo>
                <a:lnTo>
                  <a:pt x="10892" y="4351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pt-BR" sz="4400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</a:p>
        </p:txBody>
      </p:sp>
      <p:sp>
        <p:nvSpPr>
          <p:cNvPr id="9" name="server"/>
          <p:cNvSpPr>
            <a:spLocks noEditPoints="1" noChangeArrowheads="1"/>
          </p:cNvSpPr>
          <p:nvPr/>
        </p:nvSpPr>
        <p:spPr bwMode="auto">
          <a:xfrm>
            <a:off x="7032104" y="4077072"/>
            <a:ext cx="1440160" cy="1440160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761 w 21600"/>
              <a:gd name="T17" fmla="*/ 22454 h 21600"/>
              <a:gd name="T18" fmla="*/ 21069 w 21600"/>
              <a:gd name="T19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  <a:path w="21600" h="21600" extrusionOk="0">
                <a:moveTo>
                  <a:pt x="1662" y="1709"/>
                </a:moveTo>
                <a:lnTo>
                  <a:pt x="9046" y="1709"/>
                </a:lnTo>
                <a:lnTo>
                  <a:pt x="9046" y="2331"/>
                </a:lnTo>
                <a:lnTo>
                  <a:pt x="1662" y="2331"/>
                </a:lnTo>
                <a:lnTo>
                  <a:pt x="1662" y="1709"/>
                </a:lnTo>
                <a:moveTo>
                  <a:pt x="0" y="4351"/>
                </a:moveTo>
                <a:lnTo>
                  <a:pt x="10892" y="4351"/>
                </a:lnTo>
                <a:lnTo>
                  <a:pt x="10892" y="14141"/>
                </a:lnTo>
                <a:lnTo>
                  <a:pt x="21600" y="14141"/>
                </a:lnTo>
                <a:moveTo>
                  <a:pt x="11631" y="1243"/>
                </a:moveTo>
                <a:lnTo>
                  <a:pt x="20492" y="1243"/>
                </a:lnTo>
                <a:lnTo>
                  <a:pt x="20492" y="1554"/>
                </a:lnTo>
                <a:lnTo>
                  <a:pt x="11631" y="1554"/>
                </a:lnTo>
                <a:lnTo>
                  <a:pt x="11631" y="1243"/>
                </a:lnTo>
                <a:moveTo>
                  <a:pt x="11631" y="3263"/>
                </a:moveTo>
                <a:lnTo>
                  <a:pt x="20492" y="3263"/>
                </a:lnTo>
                <a:lnTo>
                  <a:pt x="20492" y="3574"/>
                </a:lnTo>
                <a:lnTo>
                  <a:pt x="11631" y="3574"/>
                </a:lnTo>
                <a:lnTo>
                  <a:pt x="11631" y="3263"/>
                </a:lnTo>
                <a:moveTo>
                  <a:pt x="11631" y="6060"/>
                </a:moveTo>
                <a:lnTo>
                  <a:pt x="20492" y="6060"/>
                </a:lnTo>
                <a:lnTo>
                  <a:pt x="20492" y="6371"/>
                </a:lnTo>
                <a:lnTo>
                  <a:pt x="11631" y="6371"/>
                </a:lnTo>
                <a:lnTo>
                  <a:pt x="11631" y="6060"/>
                </a:lnTo>
                <a:moveTo>
                  <a:pt x="11631" y="8081"/>
                </a:moveTo>
                <a:lnTo>
                  <a:pt x="20308" y="8081"/>
                </a:lnTo>
                <a:lnTo>
                  <a:pt x="20308" y="8391"/>
                </a:lnTo>
                <a:lnTo>
                  <a:pt x="11631" y="8391"/>
                </a:lnTo>
                <a:lnTo>
                  <a:pt x="11631" y="8081"/>
                </a:lnTo>
                <a:moveTo>
                  <a:pt x="11631" y="4196"/>
                </a:moveTo>
                <a:lnTo>
                  <a:pt x="12369" y="4196"/>
                </a:lnTo>
                <a:lnTo>
                  <a:pt x="12369" y="4817"/>
                </a:lnTo>
                <a:lnTo>
                  <a:pt x="11631" y="4817"/>
                </a:lnTo>
                <a:lnTo>
                  <a:pt x="11631" y="4196"/>
                </a:lnTo>
                <a:moveTo>
                  <a:pt x="14400" y="4196"/>
                </a:moveTo>
                <a:lnTo>
                  <a:pt x="15138" y="4196"/>
                </a:lnTo>
                <a:lnTo>
                  <a:pt x="15138" y="4817"/>
                </a:lnTo>
                <a:lnTo>
                  <a:pt x="14400" y="4817"/>
                </a:lnTo>
                <a:lnTo>
                  <a:pt x="14400" y="4196"/>
                </a:lnTo>
                <a:moveTo>
                  <a:pt x="16985" y="4196"/>
                </a:moveTo>
                <a:lnTo>
                  <a:pt x="17723" y="4196"/>
                </a:lnTo>
                <a:lnTo>
                  <a:pt x="17723" y="4817"/>
                </a:lnTo>
                <a:lnTo>
                  <a:pt x="16985" y="4817"/>
                </a:lnTo>
                <a:lnTo>
                  <a:pt x="16985" y="4196"/>
                </a:lnTo>
                <a:moveTo>
                  <a:pt x="19754" y="4196"/>
                </a:moveTo>
                <a:lnTo>
                  <a:pt x="20492" y="4196"/>
                </a:lnTo>
                <a:lnTo>
                  <a:pt x="20492" y="4817"/>
                </a:lnTo>
                <a:lnTo>
                  <a:pt x="19754" y="4817"/>
                </a:lnTo>
                <a:lnTo>
                  <a:pt x="19754" y="4196"/>
                </a:lnTo>
                <a:moveTo>
                  <a:pt x="11631" y="9635"/>
                </a:moveTo>
                <a:lnTo>
                  <a:pt x="12369" y="9635"/>
                </a:lnTo>
                <a:lnTo>
                  <a:pt x="12369" y="10256"/>
                </a:lnTo>
                <a:lnTo>
                  <a:pt x="11631" y="10256"/>
                </a:lnTo>
                <a:lnTo>
                  <a:pt x="11631" y="9635"/>
                </a:lnTo>
                <a:moveTo>
                  <a:pt x="14400" y="9635"/>
                </a:moveTo>
                <a:lnTo>
                  <a:pt x="15138" y="9635"/>
                </a:lnTo>
                <a:lnTo>
                  <a:pt x="15138" y="10256"/>
                </a:lnTo>
                <a:lnTo>
                  <a:pt x="14400" y="10256"/>
                </a:lnTo>
                <a:lnTo>
                  <a:pt x="14400" y="9635"/>
                </a:lnTo>
                <a:moveTo>
                  <a:pt x="16985" y="9635"/>
                </a:moveTo>
                <a:lnTo>
                  <a:pt x="17723" y="9635"/>
                </a:lnTo>
                <a:lnTo>
                  <a:pt x="17723" y="10256"/>
                </a:lnTo>
                <a:lnTo>
                  <a:pt x="16985" y="10256"/>
                </a:lnTo>
                <a:lnTo>
                  <a:pt x="16985" y="9635"/>
                </a:lnTo>
                <a:moveTo>
                  <a:pt x="19754" y="9635"/>
                </a:moveTo>
                <a:lnTo>
                  <a:pt x="20492" y="9635"/>
                </a:lnTo>
                <a:lnTo>
                  <a:pt x="20492" y="10256"/>
                </a:lnTo>
                <a:lnTo>
                  <a:pt x="19754" y="10256"/>
                </a:lnTo>
                <a:lnTo>
                  <a:pt x="19754" y="9635"/>
                </a:lnTo>
                <a:moveTo>
                  <a:pt x="10892" y="14141"/>
                </a:moveTo>
                <a:lnTo>
                  <a:pt x="10892" y="15384"/>
                </a:lnTo>
                <a:lnTo>
                  <a:pt x="10892" y="20046"/>
                </a:lnTo>
                <a:lnTo>
                  <a:pt x="10892" y="21600"/>
                </a:lnTo>
                <a:lnTo>
                  <a:pt x="10892" y="14141"/>
                </a:lnTo>
                <a:moveTo>
                  <a:pt x="10892" y="4351"/>
                </a:moveTo>
                <a:lnTo>
                  <a:pt x="10892" y="3574"/>
                </a:lnTo>
                <a:lnTo>
                  <a:pt x="10892" y="932"/>
                </a:lnTo>
                <a:lnTo>
                  <a:pt x="10892" y="0"/>
                </a:lnTo>
                <a:lnTo>
                  <a:pt x="10892" y="4351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pt-BR" sz="4400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cxnSp>
        <p:nvCxnSpPr>
          <p:cNvPr id="13" name="Conector Reto 12"/>
          <p:cNvCxnSpPr>
            <a:endCxn id="7" idx="1"/>
          </p:cNvCxnSpPr>
          <p:nvPr/>
        </p:nvCxnSpPr>
        <p:spPr>
          <a:xfrm>
            <a:off x="3287689" y="3039734"/>
            <a:ext cx="5679" cy="10373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>
            <a:stCxn id="7" idx="3"/>
            <a:endCxn id="9" idx="7"/>
          </p:cNvCxnSpPr>
          <p:nvPr/>
        </p:nvCxnSpPr>
        <p:spPr>
          <a:xfrm>
            <a:off x="4013448" y="4797152"/>
            <a:ext cx="30186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9" idx="1"/>
            <a:endCxn id="8" idx="5"/>
          </p:cNvCxnSpPr>
          <p:nvPr/>
        </p:nvCxnSpPr>
        <p:spPr>
          <a:xfrm flipV="1">
            <a:off x="7752184" y="3039734"/>
            <a:ext cx="0" cy="10373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>
            <a:stCxn id="8" idx="7"/>
            <a:endCxn id="6" idx="3"/>
          </p:cNvCxnSpPr>
          <p:nvPr/>
        </p:nvCxnSpPr>
        <p:spPr>
          <a:xfrm flipH="1">
            <a:off x="4007768" y="2319654"/>
            <a:ext cx="302433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>
            <a:stCxn id="7" idx="2"/>
            <a:endCxn id="8" idx="6"/>
          </p:cNvCxnSpPr>
          <p:nvPr/>
        </p:nvCxnSpPr>
        <p:spPr>
          <a:xfrm flipV="1">
            <a:off x="4013448" y="3039734"/>
            <a:ext cx="3018657" cy="10373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>
            <a:stCxn id="9" idx="0"/>
            <a:endCxn id="6" idx="4"/>
          </p:cNvCxnSpPr>
          <p:nvPr/>
        </p:nvCxnSpPr>
        <p:spPr>
          <a:xfrm flipH="1" flipV="1">
            <a:off x="4007768" y="3039734"/>
            <a:ext cx="3024336" cy="10373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8703096" y="2334799"/>
            <a:ext cx="1800200" cy="17532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Topologia em anel. Se mais de um elo se quebrar, a comunicação fica comprometida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8703096" y="4653137"/>
            <a:ext cx="1800200" cy="1198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Conexões redundantes para criar rotas alternativas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8703096" y="1599574"/>
            <a:ext cx="1800200" cy="3683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Rotas de A </a:t>
            </a:r>
            <a:r>
              <a:rPr lang="pt-BR" err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 C</a:t>
            </a:r>
          </a:p>
        </p:txBody>
      </p:sp>
      <p:cxnSp>
        <p:nvCxnSpPr>
          <p:cNvPr id="12" name="Conector Reto 11"/>
          <p:cNvCxnSpPr>
            <a:stCxn id="6" idx="4"/>
            <a:endCxn id="9" idx="0"/>
          </p:cNvCxnSpPr>
          <p:nvPr/>
        </p:nvCxnSpPr>
        <p:spPr>
          <a:xfrm>
            <a:off x="4007768" y="3039734"/>
            <a:ext cx="3024336" cy="103733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>
            <a:stCxn id="6" idx="5"/>
            <a:endCxn id="7" idx="1"/>
          </p:cNvCxnSpPr>
          <p:nvPr/>
        </p:nvCxnSpPr>
        <p:spPr>
          <a:xfrm>
            <a:off x="3287689" y="3039734"/>
            <a:ext cx="5679" cy="103733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>
            <a:stCxn id="7" idx="3"/>
            <a:endCxn id="9" idx="7"/>
          </p:cNvCxnSpPr>
          <p:nvPr/>
        </p:nvCxnSpPr>
        <p:spPr>
          <a:xfrm>
            <a:off x="4013448" y="4797152"/>
            <a:ext cx="3018657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6" idx="3"/>
            <a:endCxn id="8" idx="7"/>
          </p:cNvCxnSpPr>
          <p:nvPr/>
        </p:nvCxnSpPr>
        <p:spPr>
          <a:xfrm>
            <a:off x="4007768" y="2319654"/>
            <a:ext cx="302433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>
            <a:stCxn id="9" idx="1"/>
            <a:endCxn id="8" idx="5"/>
          </p:cNvCxnSpPr>
          <p:nvPr/>
        </p:nvCxnSpPr>
        <p:spPr>
          <a:xfrm flipV="1">
            <a:off x="7752184" y="3039734"/>
            <a:ext cx="0" cy="103733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3282010" y="3051787"/>
            <a:ext cx="5679" cy="10373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>
            <a:stCxn id="8" idx="6"/>
            <a:endCxn id="7" idx="2"/>
          </p:cNvCxnSpPr>
          <p:nvPr/>
        </p:nvCxnSpPr>
        <p:spPr>
          <a:xfrm flipH="1">
            <a:off x="4013448" y="3039734"/>
            <a:ext cx="3018657" cy="10373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/>
          <p:cNvCxnSpPr>
            <a:stCxn id="8" idx="5"/>
            <a:endCxn id="9" idx="1"/>
          </p:cNvCxnSpPr>
          <p:nvPr/>
        </p:nvCxnSpPr>
        <p:spPr>
          <a:xfrm>
            <a:off x="7752184" y="3039734"/>
            <a:ext cx="0" cy="10373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bldLvl="0" animBg="1"/>
      <p:bldP spid="10" grpId="1" bldLvl="0" animBg="1"/>
      <p:bldP spid="17" grpId="0" bldLvl="0" animBg="1"/>
      <p:bldP spid="17" grpId="1" bldLvl="0" animBg="1"/>
      <p:bldP spid="19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/>
              <a:t>Consequências do surgimento da ARPANET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Aparição de outras redes baseadas em pacotes e roteamento</a:t>
            </a:r>
          </a:p>
          <a:p>
            <a:r>
              <a:rPr lang="pt-BR"/>
              <a:t>Problemas</a:t>
            </a:r>
          </a:p>
          <a:p>
            <a:pPr lvl="1"/>
            <a:r>
              <a:rPr lang="pt-BR"/>
              <a:t>Cada rede implementou a troca de pacotes à sua maneira</a:t>
            </a:r>
          </a:p>
          <a:p>
            <a:pPr lvl="1"/>
            <a:r>
              <a:rPr lang="pt-BR"/>
              <a:t>Quando essas redes precisaram se comunicar entre si, elas não se entendiam</a:t>
            </a:r>
          </a:p>
          <a:p>
            <a:r>
              <a:rPr lang="pt-BR"/>
              <a:t>Solução</a:t>
            </a:r>
          </a:p>
          <a:p>
            <a:pPr lvl="1"/>
            <a:r>
              <a:rPr lang="pt-BR"/>
              <a:t>O desenvolvimento de um </a:t>
            </a:r>
            <a:r>
              <a:rPr lang="pt-BR" b="1" i="1"/>
              <a:t>protocolo</a:t>
            </a:r>
            <a:r>
              <a:rPr lang="pt-BR"/>
              <a:t> de comunicação </a:t>
            </a:r>
            <a:r>
              <a:rPr lang="pt-BR" err="1"/>
              <a:t>inter-redes</a:t>
            </a:r>
            <a:r>
              <a:rPr lang="pt-BR"/>
              <a:t> (</a:t>
            </a:r>
            <a:r>
              <a:rPr lang="pt-BR" i="1" err="1"/>
              <a:t>INTERNETworking</a:t>
            </a:r>
            <a:r>
              <a:rPr lang="pt-BR"/>
              <a:t>): o TCP/IP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152A-744E-4EFE-BEEB-325021E0C583}" type="slidenum">
              <a:rPr lang="pt-BR" smtClean="0"/>
              <a:t>7</a:t>
            </a:fld>
            <a:endParaRPr lang="pt-B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060" y="2205903"/>
            <a:ext cx="2857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Protocolo?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152A-744E-4EFE-BEEB-325021E0C583}" type="slidenum">
              <a:rPr lang="pt-BR" smtClean="0"/>
              <a:t>8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24" y="2996953"/>
            <a:ext cx="3024336" cy="2725935"/>
          </a:xfrm>
          <a:prstGeom prst="rect">
            <a:avLst/>
          </a:prstGeom>
        </p:spPr>
      </p:pic>
      <p:sp>
        <p:nvSpPr>
          <p:cNvPr id="8" name="Texto explicativo retangular com cantos arredondados 7"/>
          <p:cNvSpPr/>
          <p:nvPr/>
        </p:nvSpPr>
        <p:spPr>
          <a:xfrm>
            <a:off x="2351584" y="1628800"/>
            <a:ext cx="2664296" cy="1152128"/>
          </a:xfrm>
          <a:prstGeom prst="wedgeRoundRectCallout">
            <a:avLst>
              <a:gd name="adj1" fmla="val 40324"/>
              <a:gd name="adj2" fmla="val 845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pt-BR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早上好，我是刘星</a:t>
            </a:r>
            <a:r>
              <a:rPr lang="pt-BR" altLang="zh-CN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pt-BR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o explicativo retangular com cantos arredondados 10"/>
          <p:cNvSpPr/>
          <p:nvPr/>
        </p:nvSpPr>
        <p:spPr>
          <a:xfrm>
            <a:off x="6989577" y="1844824"/>
            <a:ext cx="2016224" cy="936104"/>
          </a:xfrm>
          <a:prstGeom prst="wedgeRoundRectCallout">
            <a:avLst>
              <a:gd name="adj1" fmla="val -53080"/>
              <a:gd name="adj2" fmla="val 84595"/>
              <a:gd name="adj3" fmla="val 16667"/>
            </a:avLst>
          </a:prstGeom>
          <a:solidFill>
            <a:srgbClr val="FF9999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zh-CN" sz="4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???</a:t>
            </a:r>
            <a:endParaRPr lang="pt-BR" sz="4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o explicativo retangular com cantos arredondados 11"/>
          <p:cNvSpPr/>
          <p:nvPr/>
        </p:nvSpPr>
        <p:spPr>
          <a:xfrm>
            <a:off x="2855640" y="1736812"/>
            <a:ext cx="2016224" cy="936104"/>
          </a:xfrm>
          <a:prstGeom prst="wedgeRoundRectCallout">
            <a:avLst>
              <a:gd name="adj1" fmla="val 40324"/>
              <a:gd name="adj2" fmla="val 84595"/>
              <a:gd name="adj3" fmla="val 16667"/>
            </a:avLst>
          </a:prstGeom>
          <a:solidFill>
            <a:srgbClr val="FF9999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zh-CN" sz="4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???</a:t>
            </a:r>
            <a:endParaRPr lang="pt-BR" sz="4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o explicativo retangular com cantos arredondados 12"/>
          <p:cNvSpPr/>
          <p:nvPr/>
        </p:nvSpPr>
        <p:spPr>
          <a:xfrm>
            <a:off x="6989577" y="1844824"/>
            <a:ext cx="2016224" cy="936104"/>
          </a:xfrm>
          <a:prstGeom prst="wedgeRoundRectCallout">
            <a:avLst>
              <a:gd name="adj1" fmla="val -53080"/>
              <a:gd name="adj2" fmla="val 845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zh-CN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Prazer em conhecê-lo.</a:t>
            </a:r>
            <a:endParaRPr lang="pt-BR"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o explicativo retangular com cantos arredondados 13"/>
          <p:cNvSpPr/>
          <p:nvPr/>
        </p:nvSpPr>
        <p:spPr>
          <a:xfrm>
            <a:off x="2736451" y="1772072"/>
            <a:ext cx="2016224" cy="936104"/>
          </a:xfrm>
          <a:prstGeom prst="wedgeRoundRectCallout">
            <a:avLst>
              <a:gd name="adj1" fmla="val 40324"/>
              <a:gd name="adj2" fmla="val 84595"/>
              <a:gd name="adj3" fmla="val 16667"/>
            </a:avLst>
          </a:prstGeom>
          <a:solidFill>
            <a:srgbClr val="CC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morning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Liu Xing.</a:t>
            </a:r>
          </a:p>
        </p:txBody>
      </p:sp>
      <p:sp>
        <p:nvSpPr>
          <p:cNvPr id="15" name="Texto explicativo retangular com cantos arredondados 14"/>
          <p:cNvSpPr/>
          <p:nvPr/>
        </p:nvSpPr>
        <p:spPr>
          <a:xfrm>
            <a:off x="6989577" y="1844824"/>
            <a:ext cx="2016224" cy="936104"/>
          </a:xfrm>
          <a:prstGeom prst="wedgeRoundRectCallout">
            <a:avLst>
              <a:gd name="adj1" fmla="val -53080"/>
              <a:gd name="adj2" fmla="val 84595"/>
              <a:gd name="adj3" fmla="val 16667"/>
            </a:avLst>
          </a:prstGeom>
          <a:solidFill>
            <a:srgbClr val="CC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zh-CN" sz="20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Glad</a:t>
            </a:r>
            <a:r>
              <a:rPr lang="pt-BR" altLang="zh-CN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zh-CN" sz="20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pt-BR" altLang="zh-CN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zh-CN" sz="20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meet</a:t>
            </a:r>
            <a:r>
              <a:rPr lang="pt-BR" altLang="zh-CN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zh-CN" sz="20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pt-BR" altLang="zh-CN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sz="20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Com o TCP/IP, surge a Internet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Em seus primórdios (1973-1989), era bem diferente de como a conhecemos hoje:</a:t>
            </a:r>
          </a:p>
          <a:p>
            <a:pPr lvl="1"/>
            <a:r>
              <a:rPr lang="pt-BR"/>
              <a:t>Não havia navegadores (</a:t>
            </a:r>
            <a:r>
              <a:rPr lang="pt-BR" i="1"/>
              <a:t>browsers</a:t>
            </a:r>
            <a:r>
              <a:rPr lang="pt-BR"/>
              <a:t>)</a:t>
            </a:r>
          </a:p>
          <a:p>
            <a:pPr lvl="1"/>
            <a:r>
              <a:rPr lang="pt-BR"/>
              <a:t>Não existiam buscadores – era necessário saber o endereço de uma máquina para acessar seu conteúdo</a:t>
            </a:r>
          </a:p>
          <a:p>
            <a:pPr lvl="1"/>
            <a:r>
              <a:rPr lang="pt-BR"/>
              <a:t>Textos, imagens e sons eram armazenados separadamente, e não havia uma forma de integrá-los num único conteúdo</a:t>
            </a:r>
          </a:p>
          <a:p>
            <a:pPr lvl="1"/>
            <a:r>
              <a:rPr lang="pt-BR"/>
              <a:t>Não havia uma forma de um documento fazer referência a outro (</a:t>
            </a:r>
            <a:r>
              <a:rPr lang="pt-BR" i="1"/>
              <a:t>hyperlink</a:t>
            </a:r>
            <a:r>
              <a:rPr lang="pt-BR"/>
              <a:t>) </a:t>
            </a:r>
          </a:p>
          <a:p>
            <a:r>
              <a:rPr lang="pt-BR"/>
              <a:t>MAS O E-MAIL JÁ EXISTIA (com @ e tudo!)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[ILP508-00] Apresentação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152A-744E-4EFE-BEEB-325021E0C583}" type="slidenum">
              <a:rPr lang="pt-BR" smtClean="0"/>
              <a:t>9</a:t>
            </a:fld>
            <a:endParaRPr lang="pt-BR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484" y="2265065"/>
            <a:ext cx="2739176" cy="273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ll dir="u"/>
  </p:transition>
</p:sld>
</file>

<file path=ppt/theme/theme1.xml><?xml version="1.0" encoding="utf-8"?>
<a:theme xmlns:a="http://schemas.openxmlformats.org/drawingml/2006/main" name="[IED001-00] Apresentação (matutino)">
  <a:themeElements>
    <a:clrScheme name="faustocintra.com.br">
      <a:dk1>
        <a:srgbClr val="001929"/>
      </a:dk1>
      <a:lt1>
        <a:srgbClr val="FFFFFF"/>
      </a:lt1>
      <a:dk2>
        <a:srgbClr val="001929"/>
      </a:dk2>
      <a:lt2>
        <a:srgbClr val="FFE6D6"/>
      </a:lt2>
      <a:accent1>
        <a:srgbClr val="034A75"/>
      </a:accent1>
      <a:accent2>
        <a:srgbClr val="FF5722"/>
      </a:accent2>
      <a:accent3>
        <a:srgbClr val="88503D"/>
      </a:accent3>
      <a:accent4>
        <a:srgbClr val="5B25AE"/>
      </a:accent4>
      <a:accent5>
        <a:srgbClr val="99B200"/>
      </a:accent5>
      <a:accent6>
        <a:srgbClr val="FFE722"/>
      </a:accent6>
      <a:hlink>
        <a:srgbClr val="015587"/>
      </a:hlink>
      <a:folHlink>
        <a:srgbClr val="044266"/>
      </a:folHlink>
    </a:clrScheme>
    <a:fontScheme name="Personalizada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08D98F5BF8D51499779E009902A52FB" ma:contentTypeVersion="2" ma:contentTypeDescription="Crie um novo documento." ma:contentTypeScope="" ma:versionID="aa10395068054a8ead800a8d24040fb3">
  <xsd:schema xmlns:xsd="http://www.w3.org/2001/XMLSchema" xmlns:xs="http://www.w3.org/2001/XMLSchema" xmlns:p="http://schemas.microsoft.com/office/2006/metadata/properties" xmlns:ns2="313e394b-cae0-4609-b0df-cb5bf96eee44" targetNamespace="http://schemas.microsoft.com/office/2006/metadata/properties" ma:root="true" ma:fieldsID="83c7e0dec8383cf8af4a83ce4ed6ecbf" ns2:_="">
    <xsd:import namespace="313e394b-cae0-4609-b0df-cb5bf96eee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3e394b-cae0-4609-b0df-cb5bf96eee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9A4C74-C8B9-4C02-A8F8-661951415F92}"/>
</file>

<file path=customXml/itemProps2.xml><?xml version="1.0" encoding="utf-8"?>
<ds:datastoreItem xmlns:ds="http://schemas.openxmlformats.org/officeDocument/2006/customXml" ds:itemID="{BA8EF210-958C-40AE-BF23-41C45822DB67}"/>
</file>

<file path=customXml/itemProps3.xml><?xml version="1.0" encoding="utf-8"?>
<ds:datastoreItem xmlns:ds="http://schemas.openxmlformats.org/officeDocument/2006/customXml" ds:itemID="{D481BDD2-9497-4776-B914-529C21B071EA}"/>
</file>

<file path=docProps/app.xml><?xml version="1.0" encoding="utf-8"?>
<Properties xmlns="http://schemas.openxmlformats.org/officeDocument/2006/extended-properties" xmlns:vt="http://schemas.openxmlformats.org/officeDocument/2006/docPropsVTypes">
  <Template>Design 2020-2</Template>
  <TotalTime>1270</TotalTime>
  <Words>3291</Words>
  <Application>Microsoft Office PowerPoint</Application>
  <PresentationFormat>Widescreen</PresentationFormat>
  <Paragraphs>359</Paragraphs>
  <Slides>46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6" baseType="lpstr">
      <vt:lpstr>Arial</vt:lpstr>
      <vt:lpstr>Calibri</vt:lpstr>
      <vt:lpstr>Cambria Math</vt:lpstr>
      <vt:lpstr>Consolas</vt:lpstr>
      <vt:lpstr>Courier New</vt:lpstr>
      <vt:lpstr>IBM Plex Mono</vt:lpstr>
      <vt:lpstr>IBM Plex Sans</vt:lpstr>
      <vt:lpstr>Times New Roman</vt:lpstr>
      <vt:lpstr>Wingdings</vt:lpstr>
      <vt:lpstr>[IED001-00] Apresentação (matutino)</vt:lpstr>
      <vt:lpstr>Apresentação</vt:lpstr>
      <vt:lpstr>Prof. Me. Fausto G. Cintra</vt:lpstr>
      <vt:lpstr>E quem é você?</vt:lpstr>
      <vt:lpstr>As origens da Internet</vt:lpstr>
      <vt:lpstr>ARPANET</vt:lpstr>
      <vt:lpstr>Esquema de roteamento </vt:lpstr>
      <vt:lpstr>Consequências do surgimento da ARPANET</vt:lpstr>
      <vt:lpstr>Protocolo?</vt:lpstr>
      <vt:lpstr>Com o TCP/IP, surge a Internet</vt:lpstr>
      <vt:lpstr>A WWW e o HTML</vt:lpstr>
      <vt:lpstr>Agradeça todos os dias a este sujeito</vt:lpstr>
      <vt:lpstr>Esse é o cara</vt:lpstr>
      <vt:lpstr>O HTML não foi suficiente</vt:lpstr>
      <vt:lpstr>Agora, vamos pensar um pouco...</vt:lpstr>
      <vt:lpstr>Enfim...</vt:lpstr>
      <vt:lpstr>O servidor web</vt:lpstr>
      <vt:lpstr>Arquitetura cliente-servidor</vt:lpstr>
      <vt:lpstr>Mas, por que eu não se deve acessar os arquivos diretamente?</vt:lpstr>
      <vt:lpstr>Então, o servidor web é...</vt:lpstr>
      <vt:lpstr>O Desenvolvimento web</vt:lpstr>
      <vt:lpstr>Sabe aquela história de “processar” arquivos?</vt:lpstr>
      <vt:lpstr>O outro lado</vt:lpstr>
      <vt:lpstr>Tudo junto e empilhado</vt:lpstr>
      <vt:lpstr>Estudar para nunca mais deixar de estudar</vt:lpstr>
      <vt:lpstr>O JavaScript liberta-se do navegador</vt:lpstr>
      <vt:lpstr>JavaScript em todo lugar</vt:lpstr>
      <vt:lpstr>Funciona mais ou menos assim...</vt:lpstr>
      <vt:lpstr>Haja servidor!</vt:lpstr>
      <vt:lpstr>Eis a receita, faça a sua página</vt:lpstr>
      <vt:lpstr>Node.js e o front-end</vt:lpstr>
      <vt:lpstr>A disciplina de Desenvolvimento Web</vt:lpstr>
      <vt:lpstr>Uma nota sobre o React</vt:lpstr>
      <vt:lpstr>Referências básicas</vt:lpstr>
      <vt:lpstr>Referência eletrônica</vt:lpstr>
      <vt:lpstr>e-Book</vt:lpstr>
      <vt:lpstr>e-Book</vt:lpstr>
      <vt:lpstr>Livro</vt:lpstr>
      <vt:lpstr>SISTEMA DE AVALIAÇÃO</vt:lpstr>
      <vt:lpstr>Visão geral</vt:lpstr>
      <vt:lpstr>Provas P1 e P2</vt:lpstr>
      <vt:lpstr>Trabalhos T1 e T2</vt:lpstr>
      <vt:lpstr>Participação e assiduidade (PA)</vt:lpstr>
      <vt:lpstr>Prova Substitutiva (PS)</vt:lpstr>
      <vt:lpstr>Problemas?</vt:lpstr>
      <vt:lpstr>Obrigado!</vt:lpstr>
      <vt:lpstr>Calendário de Atividades* – matutino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</dc:title>
  <dc:creator>Fausto G. Cintra [Goncin]</dc:creator>
  <cp:lastModifiedBy>FAUSTO</cp:lastModifiedBy>
  <cp:revision>435</cp:revision>
  <dcterms:created xsi:type="dcterms:W3CDTF">2020-02-07T19:25:34Z</dcterms:created>
  <dcterms:modified xsi:type="dcterms:W3CDTF">2022-08-09T12:52:25Z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TC102770081046</vt:lpwstr>
  </property>
  <property fmtid="{D5CDD505-2E9C-101B-9397-08002B2CF9AE}" pid="3" name="KSOProductBuildVer">
    <vt:lpwstr>1046-11.1.0.9080</vt:lpwstr>
  </property>
  <property fmtid="{D5CDD505-2E9C-101B-9397-08002B2CF9AE}" pid="4" name="ContentTypeId">
    <vt:lpwstr>0x010100D08D98F5BF8D51499779E009902A52FB</vt:lpwstr>
  </property>
</Properties>
</file>